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  <p:sldMasterId id="2147483717" r:id="rId5"/>
  </p:sldMasterIdLst>
  <p:notesMasterIdLst>
    <p:notesMasterId r:id="rId16"/>
  </p:notesMasterIdLst>
  <p:sldIdLst>
    <p:sldId id="2147481659" r:id="rId6"/>
    <p:sldId id="2147481670" r:id="rId7"/>
    <p:sldId id="2147481641" r:id="rId8"/>
    <p:sldId id="2147481660" r:id="rId9"/>
    <p:sldId id="2147481640" r:id="rId10"/>
    <p:sldId id="2147481665" r:id="rId11"/>
    <p:sldId id="2147481668" r:id="rId12"/>
    <p:sldId id="2147481667" r:id="rId13"/>
    <p:sldId id="2147481669" r:id="rId14"/>
    <p:sldId id="21474816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5B3653-1EB9-4FC6-A0F0-96544A39B3EE}">
          <p14:sldIdLst>
            <p14:sldId id="2147481659"/>
            <p14:sldId id="2147481670"/>
            <p14:sldId id="2147481641"/>
            <p14:sldId id="2147481660"/>
            <p14:sldId id="2147481640"/>
            <p14:sldId id="2147481665"/>
            <p14:sldId id="2147481668"/>
            <p14:sldId id="2147481667"/>
            <p14:sldId id="2147481669"/>
            <p14:sldId id="2147481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445A74B-C022-6149-0ACA-8215036F794B}" name="Ravikumar, Avinash" initials="RA" userId="S::avravikumar@deloitte.com::9edd7029-1d8e-440a-ab48-ef8e729849c5" providerId="AD"/>
  <p188:author id="{194C9252-B870-1957-DBCD-37E13BE46434}" name="., Sushmita" initials=".S" userId="S::sushmita7@deloitte.com::bed3f816-3bd7-4b28-a5f4-7f18b40132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A5279-883E-41C2-A082-BC1B323731F9}" v="13" dt="2025-05-21T05:03:26.2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kumar, Avinash" userId="9edd7029-1d8e-440a-ab48-ef8e729849c5" providerId="ADAL" clId="{73DA5279-883E-41C2-A082-BC1B323731F9}"/>
    <pc:docChg chg="undo redo custSel addSld delSld modSld sldOrd modSection">
      <pc:chgData name="Ravikumar, Avinash" userId="9edd7029-1d8e-440a-ab48-ef8e729849c5" providerId="ADAL" clId="{73DA5279-883E-41C2-A082-BC1B323731F9}" dt="2025-05-21T05:08:32.205" v="335" actId="729"/>
      <pc:docMkLst>
        <pc:docMk/>
      </pc:docMkLst>
      <pc:sldChg chg="addSp modSp mod modShow">
        <pc:chgData name="Ravikumar, Avinash" userId="9edd7029-1d8e-440a-ab48-ef8e729849c5" providerId="ADAL" clId="{73DA5279-883E-41C2-A082-BC1B323731F9}" dt="2025-05-21T05:08:32.205" v="335" actId="729"/>
        <pc:sldMkLst>
          <pc:docMk/>
          <pc:sldMk cId="3202747667" sldId="2147481640"/>
        </pc:sldMkLst>
        <pc:picChg chg="add mod">
          <ac:chgData name="Ravikumar, Avinash" userId="9edd7029-1d8e-440a-ab48-ef8e729849c5" providerId="ADAL" clId="{73DA5279-883E-41C2-A082-BC1B323731F9}" dt="2025-05-21T03:14:22.060" v="205" actId="14100"/>
          <ac:picMkLst>
            <pc:docMk/>
            <pc:sldMk cId="3202747667" sldId="2147481640"/>
            <ac:picMk id="7" creationId="{87A717B5-FB99-DF7E-09F4-E5D94BB9B765}"/>
          </ac:picMkLst>
        </pc:picChg>
      </pc:sldChg>
      <pc:sldChg chg="addSp modSp mod">
        <pc:chgData name="Ravikumar, Avinash" userId="9edd7029-1d8e-440a-ab48-ef8e729849c5" providerId="ADAL" clId="{73DA5279-883E-41C2-A082-BC1B323731F9}" dt="2025-05-21T03:13:52.280" v="199" actId="1038"/>
        <pc:sldMkLst>
          <pc:docMk/>
          <pc:sldMk cId="1249523753" sldId="2147481641"/>
        </pc:sldMkLst>
        <pc:picChg chg="add mod">
          <ac:chgData name="Ravikumar, Avinash" userId="9edd7029-1d8e-440a-ab48-ef8e729849c5" providerId="ADAL" clId="{73DA5279-883E-41C2-A082-BC1B323731F9}" dt="2025-05-21T03:13:52.280" v="199" actId="1038"/>
          <ac:picMkLst>
            <pc:docMk/>
            <pc:sldMk cId="1249523753" sldId="2147481641"/>
            <ac:picMk id="5" creationId="{2072781E-448A-5CC7-57A5-CB6BBDEABEFC}"/>
          </ac:picMkLst>
        </pc:picChg>
      </pc:sldChg>
      <pc:sldChg chg="addSp delSp modSp add del mod ord">
        <pc:chgData name="Ravikumar, Avinash" userId="9edd7029-1d8e-440a-ab48-ef8e729849c5" providerId="ADAL" clId="{73DA5279-883E-41C2-A082-BC1B323731F9}" dt="2025-05-21T03:13:08.983" v="185" actId="2696"/>
        <pc:sldMkLst>
          <pc:docMk/>
          <pc:sldMk cId="2119078991" sldId="2147481643"/>
        </pc:sldMkLst>
        <pc:spChg chg="add del mod">
          <ac:chgData name="Ravikumar, Avinash" userId="9edd7029-1d8e-440a-ab48-ef8e729849c5" providerId="ADAL" clId="{73DA5279-883E-41C2-A082-BC1B323731F9}" dt="2025-05-21T02:51:05.486" v="171" actId="11529"/>
          <ac:spMkLst>
            <pc:docMk/>
            <pc:sldMk cId="2119078991" sldId="2147481643"/>
            <ac:spMk id="2" creationId="{83F25E24-C8A5-3551-A19F-12AB6423F1BA}"/>
          </ac:spMkLst>
        </pc:spChg>
        <pc:spChg chg="del mod">
          <ac:chgData name="Ravikumar, Avinash" userId="9edd7029-1d8e-440a-ab48-ef8e729849c5" providerId="ADAL" clId="{73DA5279-883E-41C2-A082-BC1B323731F9}" dt="2025-05-20T10:33:22.664" v="106" actId="478"/>
          <ac:spMkLst>
            <pc:docMk/>
            <pc:sldMk cId="2119078991" sldId="2147481643"/>
            <ac:spMk id="2" creationId="{BD730828-B444-EFA3-ACC2-73CA11ACE7F9}"/>
          </ac:spMkLst>
        </pc:spChg>
        <pc:spChg chg="mod">
          <ac:chgData name="Ravikumar, Avinash" userId="9edd7029-1d8e-440a-ab48-ef8e729849c5" providerId="ADAL" clId="{73DA5279-883E-41C2-A082-BC1B323731F9}" dt="2025-05-20T10:33:56.181" v="152" actId="2710"/>
          <ac:spMkLst>
            <pc:docMk/>
            <pc:sldMk cId="2119078991" sldId="2147481643"/>
            <ac:spMk id="3" creationId="{5012D5A1-7CC6-8ABC-04C9-AB3B3610D12F}"/>
          </ac:spMkLst>
        </pc:spChg>
        <pc:spChg chg="mod">
          <ac:chgData name="Ravikumar, Avinash" userId="9edd7029-1d8e-440a-ab48-ef8e729849c5" providerId="ADAL" clId="{73DA5279-883E-41C2-A082-BC1B323731F9}" dt="2025-05-20T10:34:00.650" v="153" actId="1076"/>
          <ac:spMkLst>
            <pc:docMk/>
            <pc:sldMk cId="2119078991" sldId="2147481643"/>
            <ac:spMk id="5" creationId="{73AE2C90-2E4D-A8F3-4824-E1EA6C7CFCB9}"/>
          </ac:spMkLst>
        </pc:spChg>
        <pc:spChg chg="add del mod">
          <ac:chgData name="Ravikumar, Avinash" userId="9edd7029-1d8e-440a-ab48-ef8e729849c5" providerId="ADAL" clId="{73DA5279-883E-41C2-A082-BC1B323731F9}" dt="2025-05-20T10:33:26.347" v="108" actId="478"/>
          <ac:spMkLst>
            <pc:docMk/>
            <pc:sldMk cId="2119078991" sldId="2147481643"/>
            <ac:spMk id="7" creationId="{F2B05972-66A4-9269-3EBE-7D3B21C34B69}"/>
          </ac:spMkLst>
        </pc:spChg>
        <pc:spChg chg="add mod">
          <ac:chgData name="Ravikumar, Avinash" userId="9edd7029-1d8e-440a-ab48-ef8e729849c5" providerId="ADAL" clId="{73DA5279-883E-41C2-A082-BC1B323731F9}" dt="2025-05-20T10:33:38.982" v="150" actId="14100"/>
          <ac:spMkLst>
            <pc:docMk/>
            <pc:sldMk cId="2119078991" sldId="2147481643"/>
            <ac:spMk id="8" creationId="{6D04097F-87AA-18B5-EC1F-1D5C76F4A2ED}"/>
          </ac:spMkLst>
        </pc:spChg>
      </pc:sldChg>
      <pc:sldChg chg="addSp modSp mod">
        <pc:chgData name="Ravikumar, Avinash" userId="9edd7029-1d8e-440a-ab48-ef8e729849c5" providerId="ADAL" clId="{73DA5279-883E-41C2-A082-BC1B323731F9}" dt="2025-05-21T03:14:04.967" v="202" actId="14100"/>
        <pc:sldMkLst>
          <pc:docMk/>
          <pc:sldMk cId="1750903118" sldId="2147481660"/>
        </pc:sldMkLst>
        <pc:picChg chg="add mod">
          <ac:chgData name="Ravikumar, Avinash" userId="9edd7029-1d8e-440a-ab48-ef8e729849c5" providerId="ADAL" clId="{73DA5279-883E-41C2-A082-BC1B323731F9}" dt="2025-05-21T03:14:04.967" v="202" actId="14100"/>
          <ac:picMkLst>
            <pc:docMk/>
            <pc:sldMk cId="1750903118" sldId="2147481660"/>
            <ac:picMk id="8" creationId="{986335B2-EDED-586F-67A4-4FB638177B58}"/>
          </ac:picMkLst>
        </pc:picChg>
      </pc:sldChg>
      <pc:sldChg chg="addSp delSp modSp mod">
        <pc:chgData name="Ravikumar, Avinash" userId="9edd7029-1d8e-440a-ab48-ef8e729849c5" providerId="ADAL" clId="{73DA5279-883E-41C2-A082-BC1B323731F9}" dt="2025-05-20T09:47:37.455" v="19" actId="1037"/>
        <pc:sldMkLst>
          <pc:docMk/>
          <pc:sldMk cId="3914820401" sldId="2147481663"/>
        </pc:sldMkLst>
        <pc:picChg chg="add mod">
          <ac:chgData name="Ravikumar, Avinash" userId="9edd7029-1d8e-440a-ab48-ef8e729849c5" providerId="ADAL" clId="{73DA5279-883E-41C2-A082-BC1B323731F9}" dt="2025-05-20T09:47:37.455" v="19" actId="1037"/>
          <ac:picMkLst>
            <pc:docMk/>
            <pc:sldMk cId="3914820401" sldId="2147481663"/>
            <ac:picMk id="6" creationId="{C6394E09-AFAD-405D-7AF4-2C03F5755922}"/>
          </ac:picMkLst>
        </pc:picChg>
        <pc:picChg chg="mod">
          <ac:chgData name="Ravikumar, Avinash" userId="9edd7029-1d8e-440a-ab48-ef8e729849c5" providerId="ADAL" clId="{73DA5279-883E-41C2-A082-BC1B323731F9}" dt="2025-05-20T09:47:17.097" v="4" actId="962"/>
          <ac:picMkLst>
            <pc:docMk/>
            <pc:sldMk cId="3914820401" sldId="2147481663"/>
            <ac:picMk id="10" creationId="{AC707995-CFE3-A76F-074C-DA7B3C23C138}"/>
          </ac:picMkLst>
        </pc:picChg>
        <pc:picChg chg="del">
          <ac:chgData name="Ravikumar, Avinash" userId="9edd7029-1d8e-440a-ab48-ef8e729849c5" providerId="ADAL" clId="{73DA5279-883E-41C2-A082-BC1B323731F9}" dt="2025-05-20T09:46:42.613" v="0" actId="478"/>
          <ac:picMkLst>
            <pc:docMk/>
            <pc:sldMk cId="3914820401" sldId="2147481663"/>
            <ac:picMk id="20" creationId="{79A23AD1-186F-9EB8-32C8-9D1B3E19F2B7}"/>
          </ac:picMkLst>
        </pc:picChg>
      </pc:sldChg>
      <pc:sldChg chg="addSp modSp mod">
        <pc:chgData name="Ravikumar, Avinash" userId="9edd7029-1d8e-440a-ab48-ef8e729849c5" providerId="ADAL" clId="{73DA5279-883E-41C2-A082-BC1B323731F9}" dt="2025-05-21T03:14:34.467" v="208" actId="14100"/>
        <pc:sldMkLst>
          <pc:docMk/>
          <pc:sldMk cId="554682451" sldId="2147481665"/>
        </pc:sldMkLst>
        <pc:picChg chg="add mod">
          <ac:chgData name="Ravikumar, Avinash" userId="9edd7029-1d8e-440a-ab48-ef8e729849c5" providerId="ADAL" clId="{73DA5279-883E-41C2-A082-BC1B323731F9}" dt="2025-05-21T03:14:34.467" v="208" actId="14100"/>
          <ac:picMkLst>
            <pc:docMk/>
            <pc:sldMk cId="554682451" sldId="2147481665"/>
            <ac:picMk id="5" creationId="{9CD494F7-B419-C6B4-577F-ABDE708A69FF}"/>
          </ac:picMkLst>
        </pc:picChg>
        <pc:picChg chg="mod">
          <ac:chgData name="Ravikumar, Avinash" userId="9edd7029-1d8e-440a-ab48-ef8e729849c5" providerId="ADAL" clId="{73DA5279-883E-41C2-A082-BC1B323731F9}" dt="2025-05-20T11:40:32.124" v="167" actId="1036"/>
          <ac:picMkLst>
            <pc:docMk/>
            <pc:sldMk cId="554682451" sldId="2147481665"/>
            <ac:picMk id="11" creationId="{1BB4BA9E-D42C-9B44-327F-BA206BA21B8D}"/>
          </ac:picMkLst>
        </pc:picChg>
        <pc:picChg chg="mod">
          <ac:chgData name="Ravikumar, Avinash" userId="9edd7029-1d8e-440a-ab48-ef8e729849c5" providerId="ADAL" clId="{73DA5279-883E-41C2-A082-BC1B323731F9}" dt="2025-05-20T11:40:28.542" v="161" actId="14100"/>
          <ac:picMkLst>
            <pc:docMk/>
            <pc:sldMk cId="554682451" sldId="2147481665"/>
            <ac:picMk id="30" creationId="{A34A5333-EC01-E5EC-735E-72F4AD3DCAF9}"/>
          </ac:picMkLst>
        </pc:picChg>
      </pc:sldChg>
      <pc:sldChg chg="addSp modSp mod">
        <pc:chgData name="Ravikumar, Avinash" userId="9edd7029-1d8e-440a-ab48-ef8e729849c5" providerId="ADAL" clId="{73DA5279-883E-41C2-A082-BC1B323731F9}" dt="2025-05-21T03:14:58.980" v="214" actId="14100"/>
        <pc:sldMkLst>
          <pc:docMk/>
          <pc:sldMk cId="2106221620" sldId="2147481667"/>
        </pc:sldMkLst>
        <pc:picChg chg="add mod">
          <ac:chgData name="Ravikumar, Avinash" userId="9edd7029-1d8e-440a-ab48-ef8e729849c5" providerId="ADAL" clId="{73DA5279-883E-41C2-A082-BC1B323731F9}" dt="2025-05-21T03:14:58.980" v="214" actId="14100"/>
          <ac:picMkLst>
            <pc:docMk/>
            <pc:sldMk cId="2106221620" sldId="2147481667"/>
            <ac:picMk id="6" creationId="{160597ED-9821-D51C-36C3-7CABC4260DD5}"/>
          </ac:picMkLst>
        </pc:picChg>
      </pc:sldChg>
      <pc:sldChg chg="addSp modSp mod">
        <pc:chgData name="Ravikumar, Avinash" userId="9edd7029-1d8e-440a-ab48-ef8e729849c5" providerId="ADAL" clId="{73DA5279-883E-41C2-A082-BC1B323731F9}" dt="2025-05-21T03:14:48.266" v="211" actId="14100"/>
        <pc:sldMkLst>
          <pc:docMk/>
          <pc:sldMk cId="3213950301" sldId="2147481668"/>
        </pc:sldMkLst>
        <pc:picChg chg="add mod">
          <ac:chgData name="Ravikumar, Avinash" userId="9edd7029-1d8e-440a-ab48-ef8e729849c5" providerId="ADAL" clId="{73DA5279-883E-41C2-A082-BC1B323731F9}" dt="2025-05-21T03:14:48.266" v="211" actId="14100"/>
          <ac:picMkLst>
            <pc:docMk/>
            <pc:sldMk cId="3213950301" sldId="2147481668"/>
            <ac:picMk id="3" creationId="{512AB7CF-FBC0-029A-A131-20DC1DD9B256}"/>
          </ac:picMkLst>
        </pc:picChg>
      </pc:sldChg>
      <pc:sldChg chg="addSp modSp mod">
        <pc:chgData name="Ravikumar, Avinash" userId="9edd7029-1d8e-440a-ab48-ef8e729849c5" providerId="ADAL" clId="{73DA5279-883E-41C2-A082-BC1B323731F9}" dt="2025-05-21T03:15:11.192" v="218" actId="14100"/>
        <pc:sldMkLst>
          <pc:docMk/>
          <pc:sldMk cId="1219617155" sldId="2147481669"/>
        </pc:sldMkLst>
        <pc:picChg chg="add mod">
          <ac:chgData name="Ravikumar, Avinash" userId="9edd7029-1d8e-440a-ab48-ef8e729849c5" providerId="ADAL" clId="{73DA5279-883E-41C2-A082-BC1B323731F9}" dt="2025-05-21T03:15:11.192" v="218" actId="14100"/>
          <ac:picMkLst>
            <pc:docMk/>
            <pc:sldMk cId="1219617155" sldId="2147481669"/>
            <ac:picMk id="4" creationId="{DFC761B2-BB93-7EA7-0460-56059B92EFF5}"/>
          </ac:picMkLst>
        </pc:picChg>
      </pc:sldChg>
      <pc:sldChg chg="addSp delSp modSp add mod">
        <pc:chgData name="Ravikumar, Avinash" userId="9edd7029-1d8e-440a-ab48-ef8e729849c5" providerId="ADAL" clId="{73DA5279-883E-41C2-A082-BC1B323731F9}" dt="2025-05-21T05:03:37.832" v="334" actId="114"/>
        <pc:sldMkLst>
          <pc:docMk/>
          <pc:sldMk cId="4189166317" sldId="2147481670"/>
        </pc:sldMkLst>
        <pc:spChg chg="del">
          <ac:chgData name="Ravikumar, Avinash" userId="9edd7029-1d8e-440a-ab48-ef8e729849c5" providerId="ADAL" clId="{73DA5279-883E-41C2-A082-BC1B323731F9}" dt="2025-05-21T03:11:27.432" v="180" actId="478"/>
          <ac:spMkLst>
            <pc:docMk/>
            <pc:sldMk cId="4189166317" sldId="2147481670"/>
            <ac:spMk id="2" creationId="{BD730828-B444-EFA3-ACC2-73CA11ACE7F9}"/>
          </ac:spMkLst>
        </pc:spChg>
        <pc:spChg chg="del">
          <ac:chgData name="Ravikumar, Avinash" userId="9edd7029-1d8e-440a-ab48-ef8e729849c5" providerId="ADAL" clId="{73DA5279-883E-41C2-A082-BC1B323731F9}" dt="2025-05-21T03:11:18.370" v="177" actId="478"/>
          <ac:spMkLst>
            <pc:docMk/>
            <pc:sldMk cId="4189166317" sldId="2147481670"/>
            <ac:spMk id="3" creationId="{5012D5A1-7CC6-8ABC-04C9-AB3B3610D12F}"/>
          </ac:spMkLst>
        </pc:spChg>
        <pc:spChg chg="del">
          <ac:chgData name="Ravikumar, Avinash" userId="9edd7029-1d8e-440a-ab48-ef8e729849c5" providerId="ADAL" clId="{73DA5279-883E-41C2-A082-BC1B323731F9}" dt="2025-05-21T03:11:23.577" v="179" actId="478"/>
          <ac:spMkLst>
            <pc:docMk/>
            <pc:sldMk cId="4189166317" sldId="2147481670"/>
            <ac:spMk id="5" creationId="{73AE2C90-2E4D-A8F3-4824-E1EA6C7CFCB9}"/>
          </ac:spMkLst>
        </pc:spChg>
        <pc:spChg chg="add del mod">
          <ac:chgData name="Ravikumar, Avinash" userId="9edd7029-1d8e-440a-ab48-ef8e729849c5" providerId="ADAL" clId="{73DA5279-883E-41C2-A082-BC1B323731F9}" dt="2025-05-21T03:11:21.334" v="178" actId="478"/>
          <ac:spMkLst>
            <pc:docMk/>
            <pc:sldMk cId="4189166317" sldId="2147481670"/>
            <ac:spMk id="7" creationId="{4D6193BB-E7B6-FD7F-F138-7BE7796E793C}"/>
          </ac:spMkLst>
        </pc:spChg>
        <pc:spChg chg="add del mod">
          <ac:chgData name="Ravikumar, Avinash" userId="9edd7029-1d8e-440a-ab48-ef8e729849c5" providerId="ADAL" clId="{73DA5279-883E-41C2-A082-BC1B323731F9}" dt="2025-05-21T03:11:30.575" v="182" actId="478"/>
          <ac:spMkLst>
            <pc:docMk/>
            <pc:sldMk cId="4189166317" sldId="2147481670"/>
            <ac:spMk id="9" creationId="{941FE5BE-EFEE-AD7E-7F75-F16AC6360022}"/>
          </ac:spMkLst>
        </pc:spChg>
        <pc:spChg chg="add mod">
          <ac:chgData name="Ravikumar, Avinash" userId="9edd7029-1d8e-440a-ab48-ef8e729849c5" providerId="ADAL" clId="{73DA5279-883E-41C2-A082-BC1B323731F9}" dt="2025-05-21T05:02:47.238" v="333" actId="3626"/>
          <ac:spMkLst>
            <pc:docMk/>
            <pc:sldMk cId="4189166317" sldId="2147481670"/>
            <ac:spMk id="10" creationId="{C3D55112-D4D7-2324-4F8A-68CCD45AD43F}"/>
          </ac:spMkLst>
        </pc:spChg>
        <pc:spChg chg="add mod">
          <ac:chgData name="Ravikumar, Avinash" userId="9edd7029-1d8e-440a-ab48-ef8e729849c5" providerId="ADAL" clId="{73DA5279-883E-41C2-A082-BC1B323731F9}" dt="2025-05-21T03:11:45.716" v="184" actId="14100"/>
          <ac:spMkLst>
            <pc:docMk/>
            <pc:sldMk cId="4189166317" sldId="2147481670"/>
            <ac:spMk id="11" creationId="{51D7494B-A749-7076-F3CD-A305F176F35D}"/>
          </ac:spMkLst>
        </pc:spChg>
        <pc:spChg chg="add mod">
          <ac:chgData name="Ravikumar, Avinash" userId="9edd7029-1d8e-440a-ab48-ef8e729849c5" providerId="ADAL" clId="{73DA5279-883E-41C2-A082-BC1B323731F9}" dt="2025-05-21T05:03:37.832" v="334" actId="114"/>
          <ac:spMkLst>
            <pc:docMk/>
            <pc:sldMk cId="4189166317" sldId="2147481670"/>
            <ac:spMk id="12" creationId="{865C19CE-9650-8C0B-B964-B3D563B23468}"/>
          </ac:spMkLst>
        </pc:spChg>
      </pc:sldChg>
      <pc:sldChg chg="add del">
        <pc:chgData name="Ravikumar, Avinash" userId="9edd7029-1d8e-440a-ab48-ef8e729849c5" providerId="ADAL" clId="{73DA5279-883E-41C2-A082-BC1B323731F9}" dt="2025-05-21T03:13:32.967" v="187" actId="2696"/>
        <pc:sldMkLst>
          <pc:docMk/>
          <pc:sldMk cId="3052897975" sldId="2147481671"/>
        </pc:sldMkLst>
      </pc:sldChg>
      <pc:sldChg chg="add del">
        <pc:chgData name="Ravikumar, Avinash" userId="9edd7029-1d8e-440a-ab48-ef8e729849c5" providerId="ADAL" clId="{73DA5279-883E-41C2-A082-BC1B323731F9}" dt="2025-05-21T03:13:32.967" v="187" actId="2696"/>
        <pc:sldMkLst>
          <pc:docMk/>
          <pc:sldMk cId="3602706183" sldId="2147481672"/>
        </pc:sldMkLst>
      </pc:sldChg>
      <pc:sldChg chg="add del">
        <pc:chgData name="Ravikumar, Avinash" userId="9edd7029-1d8e-440a-ab48-ef8e729849c5" providerId="ADAL" clId="{73DA5279-883E-41C2-A082-BC1B323731F9}" dt="2025-05-21T03:13:32.967" v="187" actId="2696"/>
        <pc:sldMkLst>
          <pc:docMk/>
          <pc:sldMk cId="3809150692" sldId="2147481673"/>
        </pc:sldMkLst>
      </pc:sldChg>
      <pc:sldChg chg="add del">
        <pc:chgData name="Ravikumar, Avinash" userId="9edd7029-1d8e-440a-ab48-ef8e729849c5" providerId="ADAL" clId="{73DA5279-883E-41C2-A082-BC1B323731F9}" dt="2025-05-21T03:13:27.981" v="186" actId="2696"/>
        <pc:sldMkLst>
          <pc:docMk/>
          <pc:sldMk cId="1685966622" sldId="2147481674"/>
        </pc:sldMkLst>
      </pc:sldChg>
    </pc:docChg>
  </pc:docChgLst>
  <pc:docChgLst>
    <pc:chgData name="., Sushmita" userId="S::sushmita7@deloitte.com::bed3f816-3bd7-4b28-a5f4-7f18b40132c0" providerId="AD" clId="Web-{E3501D9F-82ED-489D-A9AF-86C2C8BA67DD}"/>
    <pc:docChg chg="addSld modSection">
      <pc:chgData name="., Sushmita" userId="S::sushmita7@deloitte.com::bed3f816-3bd7-4b28-a5f4-7f18b40132c0" providerId="AD" clId="Web-{E3501D9F-82ED-489D-A9AF-86C2C8BA67DD}" dt="2024-09-05T06:25:46.726" v="4"/>
      <pc:docMkLst>
        <pc:docMk/>
      </pc:docMkLst>
      <pc:sldChg chg="add">
        <pc:chgData name="., Sushmita" userId="S::sushmita7@deloitte.com::bed3f816-3bd7-4b28-a5f4-7f18b40132c0" providerId="AD" clId="Web-{E3501D9F-82ED-489D-A9AF-86C2C8BA67DD}" dt="2024-09-05T06:25:46.663" v="0"/>
        <pc:sldMkLst>
          <pc:docMk/>
          <pc:sldMk cId="646019834" sldId="2147474771"/>
        </pc:sldMkLst>
      </pc:sldChg>
      <pc:sldChg chg="add">
        <pc:chgData name="., Sushmita" userId="S::sushmita7@deloitte.com::bed3f816-3bd7-4b28-a5f4-7f18b40132c0" providerId="AD" clId="Web-{E3501D9F-82ED-489D-A9AF-86C2C8BA67DD}" dt="2024-09-05T06:25:46.726" v="4"/>
        <pc:sldMkLst>
          <pc:docMk/>
          <pc:sldMk cId="1792181392" sldId="2147481652"/>
        </pc:sldMkLst>
      </pc:sldChg>
      <pc:sldChg chg="add">
        <pc:chgData name="., Sushmita" userId="S::sushmita7@deloitte.com::bed3f816-3bd7-4b28-a5f4-7f18b40132c0" providerId="AD" clId="Web-{E3501D9F-82ED-489D-A9AF-86C2C8BA67DD}" dt="2024-09-05T06:25:46.726" v="3"/>
        <pc:sldMkLst>
          <pc:docMk/>
          <pc:sldMk cId="2669231428" sldId="2147481654"/>
        </pc:sldMkLst>
      </pc:sldChg>
      <pc:sldChg chg="add">
        <pc:chgData name="., Sushmita" userId="S::sushmita7@deloitte.com::bed3f816-3bd7-4b28-a5f4-7f18b40132c0" providerId="AD" clId="Web-{E3501D9F-82ED-489D-A9AF-86C2C8BA67DD}" dt="2024-09-05T06:25:46.694" v="1"/>
        <pc:sldMkLst>
          <pc:docMk/>
          <pc:sldMk cId="1009447748" sldId="2147481656"/>
        </pc:sldMkLst>
      </pc:sldChg>
      <pc:sldChg chg="add">
        <pc:chgData name="., Sushmita" userId="S::sushmita7@deloitte.com::bed3f816-3bd7-4b28-a5f4-7f18b40132c0" providerId="AD" clId="Web-{E3501D9F-82ED-489D-A9AF-86C2C8BA67DD}" dt="2024-09-05T06:25:46.710" v="2"/>
        <pc:sldMkLst>
          <pc:docMk/>
          <pc:sldMk cId="1165036597" sldId="2147481658"/>
        </pc:sldMkLst>
      </pc:sldChg>
      <pc:sldMasterChg chg="addSldLayout">
        <pc:chgData name="., Sushmita" userId="S::sushmita7@deloitte.com::bed3f816-3bd7-4b28-a5f4-7f18b40132c0" providerId="AD" clId="Web-{E3501D9F-82ED-489D-A9AF-86C2C8BA67DD}" dt="2024-09-05T06:25:46.663" v="0"/>
        <pc:sldMasterMkLst>
          <pc:docMk/>
          <pc:sldMasterMk cId="4073827593" sldId="2147483712"/>
        </pc:sldMasterMkLst>
        <pc:sldLayoutChg chg="add">
          <pc:chgData name="., Sushmita" userId="S::sushmita7@deloitte.com::bed3f816-3bd7-4b28-a5f4-7f18b40132c0" providerId="AD" clId="Web-{E3501D9F-82ED-489D-A9AF-86C2C8BA67DD}" dt="2024-09-05T06:25:46.663" v="0"/>
          <pc:sldLayoutMkLst>
            <pc:docMk/>
            <pc:sldMasterMk cId="4073827593" sldId="2147483712"/>
            <pc:sldLayoutMk cId="4005044006" sldId="2147483717"/>
          </pc:sldLayoutMkLst>
        </pc:sldLayoutChg>
      </pc:sldMasterChg>
    </pc:docChg>
  </pc:docChgLst>
  <pc:docChgLst>
    <pc:chgData name="Ravikumar, Avinash" userId="9edd7029-1d8e-440a-ab48-ef8e729849c5" providerId="ADAL" clId="{353C13BA-C086-44FA-8CA3-5D90D11B453B}"/>
    <pc:docChg chg="modSld">
      <pc:chgData name="Ravikumar, Avinash" userId="9edd7029-1d8e-440a-ab48-ef8e729849c5" providerId="ADAL" clId="{353C13BA-C086-44FA-8CA3-5D90D11B453B}" dt="2024-12-09T03:41:15.791" v="12" actId="20577"/>
      <pc:docMkLst>
        <pc:docMk/>
      </pc:docMkLst>
      <pc:sldChg chg="modSp mod">
        <pc:chgData name="Ravikumar, Avinash" userId="9edd7029-1d8e-440a-ab48-ef8e729849c5" providerId="ADAL" clId="{353C13BA-C086-44FA-8CA3-5D90D11B453B}" dt="2024-12-09T03:41:15.791" v="12" actId="20577"/>
        <pc:sldMkLst>
          <pc:docMk/>
          <pc:sldMk cId="1249523753" sldId="2147481641"/>
        </pc:sldMkLst>
      </pc:sldChg>
      <pc:sldChg chg="modSp mod">
        <pc:chgData name="Ravikumar, Avinash" userId="9edd7029-1d8e-440a-ab48-ef8e729849c5" providerId="ADAL" clId="{353C13BA-C086-44FA-8CA3-5D90D11B453B}" dt="2024-12-09T03:35:44.856" v="2" actId="1076"/>
        <pc:sldMkLst>
          <pc:docMk/>
          <pc:sldMk cId="2106221620" sldId="2147481667"/>
        </pc:sldMkLst>
      </pc:sldChg>
    </pc:docChg>
  </pc:docChgLst>
  <pc:docChgLst>
    <pc:chgData name="Ravikumar, Avinash" userId="9edd7029-1d8e-440a-ab48-ef8e729849c5" providerId="ADAL" clId="{71290ECC-57DC-439D-B142-0FC5E81B68EA}"/>
    <pc:docChg chg="undo redo custSel addSld delSld modSld sldOrd modSection">
      <pc:chgData name="Ravikumar, Avinash" userId="9edd7029-1d8e-440a-ab48-ef8e729849c5" providerId="ADAL" clId="{71290ECC-57DC-439D-B142-0FC5E81B68EA}" dt="2024-09-12T05:41:17.340" v="5138"/>
      <pc:docMkLst>
        <pc:docMk/>
      </pc:docMkLst>
      <pc:sldChg chg="del">
        <pc:chgData name="Ravikumar, Avinash" userId="9edd7029-1d8e-440a-ab48-ef8e729849c5" providerId="ADAL" clId="{71290ECC-57DC-439D-B142-0FC5E81B68EA}" dt="2024-09-09T16:12:24.795" v="1161" actId="2696"/>
        <pc:sldMkLst>
          <pc:docMk/>
          <pc:sldMk cId="646019834" sldId="2147474771"/>
        </pc:sldMkLst>
      </pc:sldChg>
      <pc:sldChg chg="del">
        <pc:chgData name="Ravikumar, Avinash" userId="9edd7029-1d8e-440a-ab48-ef8e729849c5" providerId="ADAL" clId="{71290ECC-57DC-439D-B142-0FC5E81B68EA}" dt="2024-09-05T06:42:34.887" v="1" actId="47"/>
        <pc:sldMkLst>
          <pc:docMk/>
          <pc:sldMk cId="3992998801" sldId="2147481602"/>
        </pc:sldMkLst>
      </pc:sldChg>
      <pc:sldChg chg="del">
        <pc:chgData name="Ravikumar, Avinash" userId="9edd7029-1d8e-440a-ab48-ef8e729849c5" providerId="ADAL" clId="{71290ECC-57DC-439D-B142-0FC5E81B68EA}" dt="2024-09-05T06:42:37.982" v="2" actId="47"/>
        <pc:sldMkLst>
          <pc:docMk/>
          <pc:sldMk cId="1524413891" sldId="2147481621"/>
        </pc:sldMkLst>
      </pc:sldChg>
      <pc:sldChg chg="del">
        <pc:chgData name="Ravikumar, Avinash" userId="9edd7029-1d8e-440a-ab48-ef8e729849c5" providerId="ADAL" clId="{71290ECC-57DC-439D-B142-0FC5E81B68EA}" dt="2024-09-05T06:42:45.301" v="4" actId="47"/>
        <pc:sldMkLst>
          <pc:docMk/>
          <pc:sldMk cId="3578793494" sldId="2147481622"/>
        </pc:sldMkLst>
      </pc:sldChg>
      <pc:sldChg chg="del">
        <pc:chgData name="Ravikumar, Avinash" userId="9edd7029-1d8e-440a-ab48-ef8e729849c5" providerId="ADAL" clId="{71290ECC-57DC-439D-B142-0FC5E81B68EA}" dt="2024-09-05T06:42:47.693" v="5" actId="47"/>
        <pc:sldMkLst>
          <pc:docMk/>
          <pc:sldMk cId="1099577858" sldId="2147481623"/>
        </pc:sldMkLst>
      </pc:sldChg>
      <pc:sldChg chg="add del ord">
        <pc:chgData name="Ravikumar, Avinash" userId="9edd7029-1d8e-440a-ab48-ef8e729849c5" providerId="ADAL" clId="{71290ECC-57DC-439D-B142-0FC5E81B68EA}" dt="2024-09-05T06:54:33.822" v="26" actId="47"/>
        <pc:sldMkLst>
          <pc:docMk/>
          <pc:sldMk cId="2162831403" sldId="2147481632"/>
        </pc:sldMkLst>
      </pc:sldChg>
      <pc:sldChg chg="modSp add del mod ord">
        <pc:chgData name="Ravikumar, Avinash" userId="9edd7029-1d8e-440a-ab48-ef8e729849c5" providerId="ADAL" clId="{71290ECC-57DC-439D-B142-0FC5E81B68EA}" dt="2024-09-10T05:19:51.222" v="2073" actId="2696"/>
        <pc:sldMkLst>
          <pc:docMk/>
          <pc:sldMk cId="3097537428" sldId="2147481633"/>
        </pc:sldMkLst>
      </pc:sldChg>
      <pc:sldChg chg="delSp modSp del mod addCm delCm">
        <pc:chgData name="Ravikumar, Avinash" userId="9edd7029-1d8e-440a-ab48-ef8e729849c5" providerId="ADAL" clId="{71290ECC-57DC-439D-B142-0FC5E81B68EA}" dt="2024-09-11T07:12:54.095" v="4724" actId="2696"/>
        <pc:sldMkLst>
          <pc:docMk/>
          <pc:sldMk cId="1084229980" sldId="21474816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Ravikumar, Avinash" userId="9edd7029-1d8e-440a-ab48-ef8e729849c5" providerId="ADAL" clId="{71290ECC-57DC-439D-B142-0FC5E81B68EA}" dt="2024-09-10T05:21:16.416" v="2204"/>
              <pc2:cmMkLst xmlns:pc2="http://schemas.microsoft.com/office/powerpoint/2019/9/main/command">
                <pc:docMk/>
                <pc:sldMk cId="1084229980" sldId="2147481634"/>
                <pc2:cmMk id="{1AB6E517-8AB3-41ED-B311-5DD1B14B2C2A}"/>
              </pc2:cmMkLst>
            </pc226:cmChg>
          </p:ext>
        </pc:extLst>
      </pc:sldChg>
      <pc:sldChg chg="add del">
        <pc:chgData name="Ravikumar, Avinash" userId="9edd7029-1d8e-440a-ab48-ef8e729849c5" providerId="ADAL" clId="{71290ECC-57DC-439D-B142-0FC5E81B68EA}" dt="2024-09-05T06:54:25.074" v="22"/>
        <pc:sldMkLst>
          <pc:docMk/>
          <pc:sldMk cId="2498452580" sldId="2147481635"/>
        </pc:sldMkLst>
      </pc:sldChg>
      <pc:sldChg chg="del">
        <pc:chgData name="Ravikumar, Avinash" userId="9edd7029-1d8e-440a-ab48-ef8e729849c5" providerId="ADAL" clId="{71290ECC-57DC-439D-B142-0FC5E81B68EA}" dt="2024-09-05T07:05:40.991" v="183" actId="47"/>
        <pc:sldMkLst>
          <pc:docMk/>
          <pc:sldMk cId="3467033855" sldId="2147481639"/>
        </pc:sldMkLst>
      </pc:sldChg>
      <pc:sldChg chg="addSp delSp modSp add mod">
        <pc:chgData name="Ravikumar, Avinash" userId="9edd7029-1d8e-440a-ab48-ef8e729849c5" providerId="ADAL" clId="{71290ECC-57DC-439D-B142-0FC5E81B68EA}" dt="2024-09-10T14:41:03.358" v="4650" actId="114"/>
        <pc:sldMkLst>
          <pc:docMk/>
          <pc:sldMk cId="3202747667" sldId="2147481640"/>
        </pc:sldMkLst>
      </pc:sldChg>
      <pc:sldChg chg="modSp add mod ord">
        <pc:chgData name="Ravikumar, Avinash" userId="9edd7029-1d8e-440a-ab48-ef8e729849c5" providerId="ADAL" clId="{71290ECC-57DC-439D-B142-0FC5E81B68EA}" dt="2024-09-10T06:58:41.921" v="3066" actId="20577"/>
        <pc:sldMkLst>
          <pc:docMk/>
          <pc:sldMk cId="1249523753" sldId="2147481641"/>
        </pc:sldMkLst>
      </pc:sldChg>
      <pc:sldChg chg="del">
        <pc:chgData name="Ravikumar, Avinash" userId="9edd7029-1d8e-440a-ab48-ef8e729849c5" providerId="ADAL" clId="{71290ECC-57DC-439D-B142-0FC5E81B68EA}" dt="2024-09-09T16:12:24.795" v="1161" actId="2696"/>
        <pc:sldMkLst>
          <pc:docMk/>
          <pc:sldMk cId="1792181392" sldId="2147481652"/>
        </pc:sldMkLst>
      </pc:sldChg>
      <pc:sldChg chg="del">
        <pc:chgData name="Ravikumar, Avinash" userId="9edd7029-1d8e-440a-ab48-ef8e729849c5" providerId="ADAL" clId="{71290ECC-57DC-439D-B142-0FC5E81B68EA}" dt="2024-09-09T16:12:24.795" v="1161" actId="2696"/>
        <pc:sldMkLst>
          <pc:docMk/>
          <pc:sldMk cId="2669231428" sldId="2147481654"/>
        </pc:sldMkLst>
      </pc:sldChg>
      <pc:sldChg chg="del">
        <pc:chgData name="Ravikumar, Avinash" userId="9edd7029-1d8e-440a-ab48-ef8e729849c5" providerId="ADAL" clId="{71290ECC-57DC-439D-B142-0FC5E81B68EA}" dt="2024-09-09T16:12:24.795" v="1161" actId="2696"/>
        <pc:sldMkLst>
          <pc:docMk/>
          <pc:sldMk cId="1009447748" sldId="2147481656"/>
        </pc:sldMkLst>
      </pc:sldChg>
      <pc:sldChg chg="del">
        <pc:chgData name="Ravikumar, Avinash" userId="9edd7029-1d8e-440a-ab48-ef8e729849c5" providerId="ADAL" clId="{71290ECC-57DC-439D-B142-0FC5E81B68EA}" dt="2024-09-09T16:12:24.795" v="1161" actId="2696"/>
        <pc:sldMkLst>
          <pc:docMk/>
          <pc:sldMk cId="1165036597" sldId="2147481658"/>
        </pc:sldMkLst>
      </pc:sldChg>
      <pc:sldChg chg="modSp add mod">
        <pc:chgData name="Ravikumar, Avinash" userId="9edd7029-1d8e-440a-ab48-ef8e729849c5" providerId="ADAL" clId="{71290ECC-57DC-439D-B142-0FC5E81B68EA}" dt="2024-09-10T09:27:59.530" v="3396" actId="1076"/>
        <pc:sldMkLst>
          <pc:docMk/>
          <pc:sldMk cId="3152098719" sldId="2147481659"/>
        </pc:sldMkLst>
      </pc:sldChg>
      <pc:sldChg chg="addSp delSp modSp add mod">
        <pc:chgData name="Ravikumar, Avinash" userId="9edd7029-1d8e-440a-ab48-ef8e729849c5" providerId="ADAL" clId="{71290ECC-57DC-439D-B142-0FC5E81B68EA}" dt="2024-09-12T05:09:54.677" v="5137" actId="108"/>
        <pc:sldMkLst>
          <pc:docMk/>
          <pc:sldMk cId="1750903118" sldId="2147481660"/>
        </pc:sldMkLst>
      </pc:sldChg>
      <pc:sldChg chg="addSp delSp modSp add del mod">
        <pc:chgData name="Ravikumar, Avinash" userId="9edd7029-1d8e-440a-ab48-ef8e729849c5" providerId="ADAL" clId="{71290ECC-57DC-439D-B142-0FC5E81B68EA}" dt="2024-09-11T07:12:54.095" v="4724" actId="2696"/>
        <pc:sldMkLst>
          <pc:docMk/>
          <pc:sldMk cId="760203451" sldId="2147481661"/>
        </pc:sldMkLst>
      </pc:sldChg>
      <pc:sldChg chg="modSp add del mod ord">
        <pc:chgData name="Ravikumar, Avinash" userId="9edd7029-1d8e-440a-ab48-ef8e729849c5" providerId="ADAL" clId="{71290ECC-57DC-439D-B142-0FC5E81B68EA}" dt="2024-09-10T06:00:21.598" v="3016" actId="2696"/>
        <pc:sldMkLst>
          <pc:docMk/>
          <pc:sldMk cId="1774825799" sldId="2147481662"/>
        </pc:sldMkLst>
      </pc:sldChg>
      <pc:sldChg chg="addSp delSp modSp add mod">
        <pc:chgData name="Ravikumar, Avinash" userId="9edd7029-1d8e-440a-ab48-ef8e729849c5" providerId="ADAL" clId="{71290ECC-57DC-439D-B142-0FC5E81B68EA}" dt="2024-09-10T05:27:58.169" v="2480" actId="207"/>
        <pc:sldMkLst>
          <pc:docMk/>
          <pc:sldMk cId="3914820401" sldId="2147481663"/>
        </pc:sldMkLst>
      </pc:sldChg>
      <pc:sldChg chg="addSp delSp modSp add del mod ord">
        <pc:chgData name="Ravikumar, Avinash" userId="9edd7029-1d8e-440a-ab48-ef8e729849c5" providerId="ADAL" clId="{71290ECC-57DC-439D-B142-0FC5E81B68EA}" dt="2024-09-06T04:04:59.938" v="392" actId="2696"/>
        <pc:sldMkLst>
          <pc:docMk/>
          <pc:sldMk cId="1402363619" sldId="2147481664"/>
        </pc:sldMkLst>
      </pc:sldChg>
      <pc:sldChg chg="add del">
        <pc:chgData name="Ravikumar, Avinash" userId="9edd7029-1d8e-440a-ab48-ef8e729849c5" providerId="ADAL" clId="{71290ECC-57DC-439D-B142-0FC5E81B68EA}" dt="2024-09-11T07:13:00.081" v="4725" actId="47"/>
        <pc:sldMkLst>
          <pc:docMk/>
          <pc:sldMk cId="2558553885" sldId="2147481664"/>
        </pc:sldMkLst>
      </pc:sldChg>
      <pc:sldChg chg="addSp delSp modSp add mod">
        <pc:chgData name="Ravikumar, Avinash" userId="9edd7029-1d8e-440a-ab48-ef8e729849c5" providerId="ADAL" clId="{71290ECC-57DC-439D-B142-0FC5E81B68EA}" dt="2024-09-11T15:11:48.043" v="4822" actId="1076"/>
        <pc:sldMkLst>
          <pc:docMk/>
          <pc:sldMk cId="554682451" sldId="2147481665"/>
        </pc:sldMkLst>
      </pc:sldChg>
      <pc:sldChg chg="addSp delSp modSp add del mod">
        <pc:chgData name="Ravikumar, Avinash" userId="9edd7029-1d8e-440a-ab48-ef8e729849c5" providerId="ADAL" clId="{71290ECC-57DC-439D-B142-0FC5E81B68EA}" dt="2024-09-06T04:05:02.898" v="393" actId="2696"/>
        <pc:sldMkLst>
          <pc:docMk/>
          <pc:sldMk cId="2308806517" sldId="2147481665"/>
        </pc:sldMkLst>
      </pc:sldChg>
      <pc:sldChg chg="new del">
        <pc:chgData name="Ravikumar, Avinash" userId="9edd7029-1d8e-440a-ab48-ef8e729849c5" providerId="ADAL" clId="{71290ECC-57DC-439D-B142-0FC5E81B68EA}" dt="2024-09-11T07:12:54.095" v="4724" actId="2696"/>
        <pc:sldMkLst>
          <pc:docMk/>
          <pc:sldMk cId="3199216614" sldId="2147481666"/>
        </pc:sldMkLst>
      </pc:sldChg>
      <pc:sldChg chg="addSp delSp modSp add mod setBg">
        <pc:chgData name="Ravikumar, Avinash" userId="9edd7029-1d8e-440a-ab48-ef8e729849c5" providerId="ADAL" clId="{71290ECC-57DC-439D-B142-0FC5E81B68EA}" dt="2024-09-11T16:10:27.970" v="5125" actId="1036"/>
        <pc:sldMkLst>
          <pc:docMk/>
          <pc:sldMk cId="2106221620" sldId="2147481667"/>
        </pc:sldMkLst>
      </pc:sldChg>
      <pc:sldChg chg="addSp delSp modSp add mod ord">
        <pc:chgData name="Ravikumar, Avinash" userId="9edd7029-1d8e-440a-ab48-ef8e729849c5" providerId="ADAL" clId="{71290ECC-57DC-439D-B142-0FC5E81B68EA}" dt="2024-09-11T09:29:14.359" v="4764" actId="20577"/>
        <pc:sldMkLst>
          <pc:docMk/>
          <pc:sldMk cId="3213950301" sldId="2147481668"/>
        </pc:sldMkLst>
      </pc:sldChg>
      <pc:sldChg chg="addSp modSp new mod">
        <pc:chgData name="Ravikumar, Avinash" userId="9edd7029-1d8e-440a-ab48-ef8e729849c5" providerId="ADAL" clId="{71290ECC-57DC-439D-B142-0FC5E81B68EA}" dt="2024-09-12T05:41:17.340" v="5138"/>
        <pc:sldMkLst>
          <pc:docMk/>
          <pc:sldMk cId="1219617155" sldId="2147481669"/>
        </pc:sldMkLst>
      </pc:sldChg>
      <pc:sldMasterChg chg="delSldLayout">
        <pc:chgData name="Ravikumar, Avinash" userId="9edd7029-1d8e-440a-ab48-ef8e729849c5" providerId="ADAL" clId="{71290ECC-57DC-439D-B142-0FC5E81B68EA}" dt="2024-09-09T16:12:24.795" v="1161" actId="2696"/>
        <pc:sldMasterMkLst>
          <pc:docMk/>
          <pc:sldMasterMk cId="4073827593" sldId="2147483712"/>
        </pc:sldMasterMkLst>
        <pc:sldLayoutChg chg="del">
          <pc:chgData name="Ravikumar, Avinash" userId="9edd7029-1d8e-440a-ab48-ef8e729849c5" providerId="ADAL" clId="{71290ECC-57DC-439D-B142-0FC5E81B68EA}" dt="2024-09-09T16:12:24.795" v="1161" actId="2696"/>
          <pc:sldLayoutMkLst>
            <pc:docMk/>
            <pc:sldMasterMk cId="4073827593" sldId="2147483712"/>
            <pc:sldLayoutMk cId="4005044006" sldId="2147483717"/>
          </pc:sldLayoutMkLst>
        </pc:sldLayoutChg>
      </pc:sldMasterChg>
    </pc:docChg>
  </pc:docChgLst>
  <pc:docChgLst>
    <pc:chgData name="., Sushmita" userId="S::sushmita7@deloitte.com::bed3f816-3bd7-4b28-a5f4-7f18b40132c0" providerId="AD" clId="Web-{7A9D1674-B576-4B82-AC0F-0070E7278644}"/>
    <pc:docChg chg="modSld">
      <pc:chgData name="., Sushmita" userId="S::sushmita7@deloitte.com::bed3f816-3bd7-4b28-a5f4-7f18b40132c0" providerId="AD" clId="Web-{7A9D1674-B576-4B82-AC0F-0070E7278644}" dt="2024-09-22T14:47:47.419" v="3" actId="20577"/>
      <pc:docMkLst>
        <pc:docMk/>
      </pc:docMkLst>
      <pc:sldChg chg="modSp">
        <pc:chgData name="., Sushmita" userId="S::sushmita7@deloitte.com::bed3f816-3bd7-4b28-a5f4-7f18b40132c0" providerId="AD" clId="Web-{7A9D1674-B576-4B82-AC0F-0070E7278644}" dt="2024-09-22T14:47:47.419" v="3" actId="20577"/>
        <pc:sldMkLst>
          <pc:docMk/>
          <pc:sldMk cId="3914820401" sldId="2147481663"/>
        </pc:sldMkLst>
      </pc:sldChg>
    </pc:docChg>
  </pc:docChgLst>
  <pc:docChgLst>
    <pc:chgData name="., Sushmita" userId="bed3f816-3bd7-4b28-a5f4-7f18b40132c0" providerId="ADAL" clId="{FF7627D5-5135-4393-95B7-6D40E332C402}"/>
    <pc:docChg chg="custSel modSld">
      <pc:chgData name="., Sushmita" userId="bed3f816-3bd7-4b28-a5f4-7f18b40132c0" providerId="ADAL" clId="{FF7627D5-5135-4393-95B7-6D40E332C402}" dt="2024-09-05T06:33:14.217" v="30"/>
      <pc:docMkLst>
        <pc:docMk/>
      </pc:docMkLst>
      <pc:sldChg chg="modSp mod delCm">
        <pc:chgData name="., Sushmita" userId="bed3f816-3bd7-4b28-a5f4-7f18b40132c0" providerId="ADAL" clId="{FF7627D5-5135-4393-95B7-6D40E332C402}" dt="2024-09-05T06:33:14.217" v="30"/>
        <pc:sldMkLst>
          <pc:docMk/>
          <pc:sldMk cId="646019834" sldId="21474747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., Sushmita" userId="bed3f816-3bd7-4b28-a5f4-7f18b40132c0" providerId="ADAL" clId="{FF7627D5-5135-4393-95B7-6D40E332C402}" dt="2024-09-05T06:33:11.715" v="29"/>
              <pc2:cmMkLst xmlns:pc2="http://schemas.microsoft.com/office/powerpoint/2019/9/main/command">
                <pc:docMk/>
                <pc:sldMk cId="646019834" sldId="2147474771"/>
                <pc2:cmMk id="{507FB5B2-D7F6-4780-9605-94928504600F}"/>
              </pc2:cmMkLst>
            </pc226:cmChg>
            <pc226:cmChg xmlns:pc226="http://schemas.microsoft.com/office/powerpoint/2022/06/main/command" chg="del">
              <pc226:chgData name="., Sushmita" userId="bed3f816-3bd7-4b28-a5f4-7f18b40132c0" providerId="ADAL" clId="{FF7627D5-5135-4393-95B7-6D40E332C402}" dt="2024-09-05T06:33:14.217" v="30"/>
              <pc2:cmMkLst xmlns:pc2="http://schemas.microsoft.com/office/powerpoint/2019/9/main/command">
                <pc:docMk/>
                <pc:sldMk cId="646019834" sldId="2147474771"/>
                <pc2:cmMk id="{AE3600DE-673D-42C8-8D3D-7E599177DB83}"/>
              </pc2:cmMkLst>
            </pc226:cmChg>
          </p:ext>
        </pc:extLst>
      </pc:sldChg>
      <pc:sldChg chg="modSp mod">
        <pc:chgData name="., Sushmita" userId="bed3f816-3bd7-4b28-a5f4-7f18b40132c0" providerId="ADAL" clId="{FF7627D5-5135-4393-95B7-6D40E332C402}" dt="2024-09-04T06:06:04.649" v="25" actId="20577"/>
        <pc:sldMkLst>
          <pc:docMk/>
          <pc:sldMk cId="3992998801" sldId="21474816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FF526-9C83-43E3-8296-FDA212DCF932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F00F1-BF5A-45BB-BC61-3D0376649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9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8A3C1-3FC3-BB67-726F-73B4F903E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754F-960F-3C54-006F-316D7D545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B9FAC9-4AF3-3561-635C-01F8F63B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010CA-6FE4-5C86-E439-C11407D295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007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48507-EFA4-3B4F-94E0-E975330C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9619E-1FFA-B5A2-9E5F-8F3F4594B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67524-2619-7E3C-AF05-137BC49FD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A52F0-87A2-D3BC-36BA-B72580C45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4ECD-28D2-4F35-A46E-7EC2E480A9F3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8406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48507-EFA4-3B4F-94E0-E975330CE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D9619E-1FFA-B5A2-9E5F-8F3F4594B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67524-2619-7E3C-AF05-137BC49FD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A52F0-87A2-D3BC-36BA-B72580C455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24ECD-28D2-4F35-A46E-7EC2E480A9F3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20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32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26C20-D713-99B4-0C86-C3162864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4F0B-242E-4FD4-B10A-790B9D8525D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77627-A0D6-3203-5964-10AC8024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110BD-158B-A802-3A89-B48AFECB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CBE5-B8EF-4553-83B5-6D982824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2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9058-3741-86D7-84DE-45524910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8125-89B2-9C9B-099B-7B3DABF5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BB36-C8A1-403D-EADA-9B2C2723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4F0B-242E-4FD4-B10A-790B9D8525D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488B9-6A84-1C82-2819-4306B6C7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48CD6-3342-E7D2-5E4A-99CC527F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CBE5-B8EF-4553-83B5-6D982824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2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64820" y="3048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647700"/>
            <a:ext cx="5400000" cy="547989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7117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3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17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9006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E68E-CF4F-4F00-A4B2-3D2E0400243D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96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9058-3741-86D7-84DE-45524910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8125-89B2-9C9B-099B-7B3DABF56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1BB36-C8A1-403D-EADA-9B2C2723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3969-69F8-4FC4-A131-889C76423EEA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488B9-6A84-1C82-2819-4306B6C7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48CD6-3342-E7D2-5E4A-99CC527F7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CBE5-B8EF-4553-83B5-6D982824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5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26C20-D713-99B4-0C86-C3162864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01088-FA95-4F55-85DA-ED5043722F83}" type="datetime1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77627-A0D6-3203-5964-10AC80246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110BD-158B-A802-3A89-B48AFECB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1CBE5-B8EF-4553-83B5-6D982824A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9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43998-58B6-3E97-AF80-495C83F662A1}"/>
              </a:ext>
            </a:extLst>
          </p:cNvPr>
          <p:cNvSpPr txBox="1"/>
          <p:nvPr userDrawn="1"/>
        </p:nvSpPr>
        <p:spPr>
          <a:xfrm>
            <a:off x="473765" y="6427594"/>
            <a:ext cx="426203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spcBef>
                <a:spcPts val="600"/>
              </a:spcBef>
              <a:buSzPct val="100000"/>
              <a:buFont typeface="Arial"/>
              <a:buNone/>
            </a:pPr>
            <a:r>
              <a:rPr lang="en-US" sz="700" noProof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 © 2024 Deloitte Development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07382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4" r:id="rId2"/>
    <p:sldLayoutId id="2147483715" r:id="rId3"/>
    <p:sldLayoutId id="2147483716" r:id="rId4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87044992-2370-4591-BE67-87A9AB3CFB25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B30C3-0D58-05BA-B95A-D6DBF1C7182B}"/>
              </a:ext>
            </a:extLst>
          </p:cNvPr>
          <p:cNvSpPr txBox="1"/>
          <p:nvPr userDrawn="1"/>
        </p:nvSpPr>
        <p:spPr>
          <a:xfrm>
            <a:off x="527031" y="6427594"/>
            <a:ext cx="426203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spcBef>
                <a:spcPts val="600"/>
              </a:spcBef>
              <a:buSzPct val="100000"/>
              <a:buFont typeface="Arial"/>
              <a:buNone/>
            </a:pPr>
            <a:r>
              <a:rPr lang="en-US" sz="700" noProof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Copyright © 2025 Deloitte Development LLC.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1925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board.cohere.com/welcome/login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59FA-C8E5-B28A-FAA6-367D37706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2592562-E302-9143-313B-B19F2B331599}"/>
              </a:ext>
            </a:extLst>
          </p:cNvPr>
          <p:cNvSpPr/>
          <p:nvPr/>
        </p:nvSpPr>
        <p:spPr>
          <a:xfrm>
            <a:off x="0" y="2003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E06DA2E-4FCD-0B2D-1D56-66F1FC1FD6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250" y="2577149"/>
            <a:ext cx="5458441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cap="all" spc="39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Retrieval &amp; OPTIMIZATION TECHNIQUES in A RAG</a:t>
            </a:r>
            <a:br>
              <a:rPr lang="en-US" sz="3200" b="1" spc="-45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3200" b="1" spc="-45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17AD0D6A-07C9-0A0B-0521-7C716A989CCE}"/>
              </a:ext>
            </a:extLst>
          </p:cNvPr>
          <p:cNvSpPr/>
          <p:nvPr/>
        </p:nvSpPr>
        <p:spPr>
          <a:xfrm>
            <a:off x="5591557" y="267463"/>
            <a:ext cx="6600443" cy="6601967"/>
          </a:xfrm>
          <a:prstGeom prst="rect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052E42-7E90-7C46-97F0-FBA29BA5A932}"/>
              </a:ext>
            </a:extLst>
          </p:cNvPr>
          <p:cNvGrpSpPr/>
          <p:nvPr/>
        </p:nvGrpSpPr>
        <p:grpSpPr>
          <a:xfrm>
            <a:off x="359601" y="267463"/>
            <a:ext cx="1667162" cy="316999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4851BE4-F637-1CF6-800B-2B8800B4A8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96C286E-B9CB-B706-01DE-D45FC2D0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1BCF04-6850-F736-67BC-EE6ABB6155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C11434A-7CD4-5CC1-A606-C33EE262A3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A94300-C590-18DD-E5C7-B679746CE3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8FEBB7-2ABF-130F-2584-626F50B19B2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C3109C6-91EE-0B0E-04CE-15D5473E0F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B080300-60F1-DBB1-44E4-750B3CEC53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696B18D-B48F-66AE-408B-7BA039C3A5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DF89477-B617-6B03-A787-14E8AB2776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noProof="0">
                <a:solidFill>
                  <a:schemeClr val="bg1"/>
                </a:solidFill>
                <a:latin typeface="Open Sans" panose="020B0606030504020204" pitchFamily="34" charset="0"/>
              </a:endParaRPr>
            </a:p>
          </p:txBody>
        </p:sp>
      </p:grpSp>
      <p:sp>
        <p:nvSpPr>
          <p:cNvPr id="17" name="object 4">
            <a:extLst>
              <a:ext uri="{FF2B5EF4-FFF2-40B4-BE49-F238E27FC236}">
                <a16:creationId xmlns:a16="http://schemas.microsoft.com/office/drawing/2014/main" id="{E2EA51E8-6D22-2DAF-40BD-B8921B095C21}"/>
              </a:ext>
            </a:extLst>
          </p:cNvPr>
          <p:cNvSpPr txBox="1">
            <a:spLocks/>
          </p:cNvSpPr>
          <p:nvPr/>
        </p:nvSpPr>
        <p:spPr>
          <a:xfrm>
            <a:off x="1605500" y="5832513"/>
            <a:ext cx="2745943" cy="751488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cap="all" spc="390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CREATED BY </a:t>
            </a:r>
            <a:r>
              <a:rPr lang="en-US" sz="1400" cap="all" spc="390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cap="all" spc="39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Gaurav Kumar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cap="all" spc="39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Avinash ravikumar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50" cap="all" spc="39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Sushmita singh</a:t>
            </a:r>
          </a:p>
        </p:txBody>
      </p:sp>
    </p:spTree>
    <p:extLst>
      <p:ext uri="{BB962C8B-B14F-4D97-AF65-F5344CB8AC3E}">
        <p14:creationId xmlns:p14="http://schemas.microsoft.com/office/powerpoint/2010/main" val="315209871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4914" y="1012575"/>
            <a:ext cx="2280994" cy="551548"/>
          </a:xfrm>
        </p:spPr>
        <p:txBody>
          <a:bodyPr/>
          <a:lstStyle/>
          <a:p>
            <a:pPr algn="ctr"/>
            <a:r>
              <a:rPr lang="en-IN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endParaRPr lang="en-US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 descr="Deloitte Heritage Seal - MAKING AN IMPACT THAT MATTERS SINCE 1845">
            <a:extLst>
              <a:ext uri="{FF2B5EF4-FFF2-40B4-BE49-F238E27FC236}">
                <a16:creationId xmlns:a16="http://schemas.microsoft.com/office/drawing/2014/main" id="{24091ED7-C412-487B-88AC-F1B76F6BA2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E1DAC4-4ABC-18A3-7A62-241316FE00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C707995-CFE3-A76F-074C-DA7B3C23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80" y="2440118"/>
            <a:ext cx="1828800" cy="18604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1">
            <a:extLst>
              <a:ext uri="{FF2B5EF4-FFF2-40B4-BE49-F238E27FC236}">
                <a16:creationId xmlns:a16="http://schemas.microsoft.com/office/drawing/2014/main" id="{3F68043B-B6C2-6711-0A81-CF5BF37A1F69}"/>
              </a:ext>
            </a:extLst>
          </p:cNvPr>
          <p:cNvSpPr txBox="1">
            <a:spLocks/>
          </p:cNvSpPr>
          <p:nvPr/>
        </p:nvSpPr>
        <p:spPr bwMode="gray">
          <a:xfrm>
            <a:off x="1403362" y="4727546"/>
            <a:ext cx="1639437" cy="7261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3200" b="0" kern="1200">
                <a:solidFill>
                  <a:schemeClr val="accent3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IN" sz="180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Gaurav Kumar</a:t>
            </a:r>
          </a:p>
          <a:p>
            <a:pPr algn="ctr"/>
            <a:r>
              <a:rPr lang="en-IN" sz="180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 Manager</a:t>
            </a:r>
            <a:endParaRPr lang="en-US" sz="18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Title 11">
            <a:extLst>
              <a:ext uri="{FF2B5EF4-FFF2-40B4-BE49-F238E27FC236}">
                <a16:creationId xmlns:a16="http://schemas.microsoft.com/office/drawing/2014/main" id="{76C2FCF2-2CCF-F71C-C800-4A6F69356D7C}"/>
              </a:ext>
            </a:extLst>
          </p:cNvPr>
          <p:cNvSpPr txBox="1">
            <a:spLocks/>
          </p:cNvSpPr>
          <p:nvPr/>
        </p:nvSpPr>
        <p:spPr bwMode="gray">
          <a:xfrm>
            <a:off x="4717581" y="4729119"/>
            <a:ext cx="2166257" cy="7261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3200" b="0" kern="1200">
                <a:solidFill>
                  <a:schemeClr val="accent3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IN" sz="180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Avinash Ravikumar</a:t>
            </a:r>
          </a:p>
          <a:p>
            <a:pPr algn="ctr"/>
            <a:r>
              <a:rPr lang="en-IN" sz="180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DC Sr. Consultant</a:t>
            </a:r>
            <a:endParaRPr lang="en-US" sz="18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11">
            <a:extLst>
              <a:ext uri="{FF2B5EF4-FFF2-40B4-BE49-F238E27FC236}">
                <a16:creationId xmlns:a16="http://schemas.microsoft.com/office/drawing/2014/main" id="{FAE4790B-1D24-A77C-055A-8E47424642DA}"/>
              </a:ext>
            </a:extLst>
          </p:cNvPr>
          <p:cNvSpPr txBox="1">
            <a:spLocks/>
          </p:cNvSpPr>
          <p:nvPr/>
        </p:nvSpPr>
        <p:spPr bwMode="gray">
          <a:xfrm>
            <a:off x="8176092" y="4729119"/>
            <a:ext cx="2166257" cy="7261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3200" b="0" kern="1200">
                <a:solidFill>
                  <a:schemeClr val="accent3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Sushmita Singh</a:t>
            </a:r>
            <a:endParaRPr lang="en-IN" sz="18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IN" sz="1800" dirty="0">
                <a:solidFill>
                  <a:schemeClr val="accent5">
                    <a:lumMod val="75000"/>
                  </a:schemeClr>
                </a:solidFill>
                <a:latin typeface="Tahoma"/>
                <a:ea typeface="Tahoma"/>
                <a:cs typeface="Tahoma"/>
              </a:rPr>
              <a:t>DC Sr. Consultant</a:t>
            </a:r>
            <a:endParaRPr lang="en-US" sz="1800" dirty="0">
              <a:solidFill>
                <a:schemeClr val="accent5">
                  <a:lumMod val="75000"/>
                </a:schemeClr>
              </a:solidFill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0F229-1628-F10F-A9A3-F1F036BFD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104" y="2492827"/>
            <a:ext cx="1838233" cy="182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person in a suit&#10;&#10;AI-generated content may be incorrect.">
            <a:extLst>
              <a:ext uri="{FF2B5EF4-FFF2-40B4-BE49-F238E27FC236}">
                <a16:creationId xmlns:a16="http://schemas.microsoft.com/office/drawing/2014/main" id="{C6394E09-AFAD-405D-7AF4-2C03F5755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663" y="2372469"/>
            <a:ext cx="2003226" cy="2003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148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41BBC-CB8C-D783-2B7A-13F2A5D4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1CBE5-B8EF-4553-83B5-6D982824A742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24393F"/>
                </a:solidFill>
                <a:effectLst/>
                <a:uLnTx/>
                <a:uFillTx/>
                <a:latin typeface="Bemb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4393F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D55112-D4D7-2324-4F8A-68CCD45AD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93" y="1444329"/>
            <a:ext cx="10134600" cy="3969342"/>
          </a:xfrm>
        </p:spPr>
        <p:txBody>
          <a:bodyPr>
            <a:normAutofit fontScale="92500"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Launch any IDE (Jupyter Lab or VS Code) With Python&gt;= 3.12.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Venv for running the Hands-On code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Below Libraries by running below pip install command-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your own Cohere key using personal email for exiting the use-cases. Link: 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Cohere Link</a:t>
            </a:r>
            <a:endParaRPr lang="en-US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" lvl="1" indent="0">
              <a:buNone/>
            </a:pPr>
            <a:r>
              <a:rPr lang="en-US" b="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</a:p>
          <a:p>
            <a:endParaRPr lang="en-US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1D7494B-A749-7076-F3CD-A305F176F35D}"/>
              </a:ext>
            </a:extLst>
          </p:cNvPr>
          <p:cNvSpPr txBox="1">
            <a:spLocks/>
          </p:cNvSpPr>
          <p:nvPr/>
        </p:nvSpPr>
        <p:spPr>
          <a:xfrm>
            <a:off x="918292" y="286864"/>
            <a:ext cx="7064817" cy="65836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PRE-REQUISITES FOR THE TRAINING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5C19CE-9650-8C0B-B964-B3D563B23468}"/>
              </a:ext>
            </a:extLst>
          </p:cNvPr>
          <p:cNvSpPr txBox="1">
            <a:spLocks/>
          </p:cNvSpPr>
          <p:nvPr/>
        </p:nvSpPr>
        <p:spPr>
          <a:xfrm>
            <a:off x="1260165" y="3548560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%pip install cohere </a:t>
            </a:r>
            <a:r>
              <a:rPr lang="en-US" sz="17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sentence_transformers</a:t>
            </a:r>
            <a:br>
              <a:rPr lang="en-US" sz="17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7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6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A950-2092-7677-7D43-C74DEBA4DF25}"/>
              </a:ext>
            </a:extLst>
          </p:cNvPr>
          <p:cNvSpPr txBox="1">
            <a:spLocks/>
          </p:cNvSpPr>
          <p:nvPr/>
        </p:nvSpPr>
        <p:spPr>
          <a:xfrm>
            <a:off x="918293" y="286864"/>
            <a:ext cx="2266814" cy="65836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6FE8EA-3BEB-29BB-9839-31B03F3D7DF7}"/>
              </a:ext>
            </a:extLst>
          </p:cNvPr>
          <p:cNvSpPr txBox="1">
            <a:spLocks/>
          </p:cNvSpPr>
          <p:nvPr/>
        </p:nvSpPr>
        <p:spPr>
          <a:xfrm>
            <a:off x="822596" y="1157884"/>
            <a:ext cx="8584183" cy="524756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10000"/>
              </a:lnSpc>
            </a:pP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Different Retrieval and Optimization Techniques in RAG</a:t>
            </a:r>
          </a:p>
          <a:p>
            <a:pPr>
              <a:lnSpc>
                <a:spcPct val="210000"/>
              </a:lnSpc>
            </a:pP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 Search Technique – Deep Dive</a:t>
            </a:r>
          </a:p>
          <a:p>
            <a:pPr>
              <a:lnSpc>
                <a:spcPct val="210000"/>
              </a:lnSpc>
            </a:pP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Re-Ranking Technique – Deep Dive</a:t>
            </a:r>
          </a:p>
          <a:p>
            <a:pPr>
              <a:lnSpc>
                <a:spcPct val="210000"/>
              </a:lnSpc>
            </a:pP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Reinforcement Learning with Human Feedback – Conceptual</a:t>
            </a:r>
          </a:p>
          <a:p>
            <a:pPr>
              <a:lnSpc>
                <a:spcPct val="210000"/>
              </a:lnSpc>
            </a:pPr>
            <a:r>
              <a:rPr lang="en-I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 &amp;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2781E-448A-5CC7-57A5-CB6BBDEAB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2" y="6369089"/>
            <a:ext cx="2715356" cy="2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7C79B-090D-2350-ABAB-95DC61CD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E0F9A4-B684-09D3-9D5C-29CE4FBDBC2F}"/>
              </a:ext>
            </a:extLst>
          </p:cNvPr>
          <p:cNvSpPr txBox="1">
            <a:spLocks/>
          </p:cNvSpPr>
          <p:nvPr/>
        </p:nvSpPr>
        <p:spPr>
          <a:xfrm>
            <a:off x="437147" y="295688"/>
            <a:ext cx="11557002" cy="626644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fr-FR" sz="3000" b="0" kern="0" cap="all" spc="25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Gen</a:t>
            </a:r>
            <a:r>
              <a:rPr lang="fr-FR" sz="3000" b="0" kern="0" cap="all" spc="25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ai – </a:t>
            </a:r>
            <a:r>
              <a:rPr lang="fr-FR" sz="3000" b="0" kern="0" cap="all" spc="25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Optimizing</a:t>
            </a:r>
            <a:r>
              <a:rPr lang="fr-FR" sz="3000" b="0" kern="0" cap="all" spc="25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techniques (RAG) 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32" name="Text Placeholder 2">
            <a:extLst>
              <a:ext uri="{FF2B5EF4-FFF2-40B4-BE49-F238E27FC236}">
                <a16:creationId xmlns:a16="http://schemas.microsoft.com/office/drawing/2014/main" id="{47631056-7077-4FC5-9F3F-BD1FCDE83EDF}"/>
              </a:ext>
            </a:extLst>
          </p:cNvPr>
          <p:cNvSpPr txBox="1">
            <a:spLocks/>
          </p:cNvSpPr>
          <p:nvPr/>
        </p:nvSpPr>
        <p:spPr>
          <a:xfrm>
            <a:off x="465429" y="862224"/>
            <a:ext cx="11120390" cy="475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lang="en-US" sz="12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sz="1400" b="0" i="1" u="none" strike="noStrike" kern="1200" cap="none" spc="-30" normalizeH="0" baseline="0" noProof="0">
              <a:ln>
                <a:noFill/>
              </a:ln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B800983C-7C64-F8F2-0857-F6A12BE5B680}"/>
              </a:ext>
            </a:extLst>
          </p:cNvPr>
          <p:cNvSpPr/>
          <p:nvPr/>
        </p:nvSpPr>
        <p:spPr>
          <a:xfrm>
            <a:off x="3842290" y="2514249"/>
            <a:ext cx="1564637" cy="274690"/>
          </a:xfrm>
          <a:prstGeom prst="rect">
            <a:avLst/>
          </a:prstGeom>
          <a:solidFill>
            <a:srgbClr val="FFFFFF"/>
          </a:solidFill>
        </p:spPr>
        <p:txBody>
          <a:bodyPr wrap="square" lIns="0" rIns="0">
            <a:spAutoFit/>
          </a:bodyPr>
          <a:lstStyle/>
          <a:p>
            <a:pPr marL="0" marR="0" lvl="0" indent="0" algn="ctr" defTabSz="830981" rtl="0" eaLnBrk="1" fontAlgn="auto" latinLnBrk="0" hangingPunct="1">
              <a:lnSpc>
                <a:spcPct val="110000"/>
              </a:lnSpc>
              <a:spcBef>
                <a:spcPts val="682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91" b="1" i="0" u="none" strike="noStrike" kern="0" cap="none" spc="0" normalizeH="0" baseline="0" noProof="0">
              <a:ln>
                <a:noFill/>
              </a:ln>
              <a:solidFill>
                <a:srgbClr val="201F1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53EDEF9-0D32-2510-444D-B3E57B345036}"/>
              </a:ext>
            </a:extLst>
          </p:cNvPr>
          <p:cNvSpPr txBox="1">
            <a:spLocks/>
          </p:cNvSpPr>
          <p:nvPr/>
        </p:nvSpPr>
        <p:spPr>
          <a:xfrm>
            <a:off x="472081" y="1871658"/>
            <a:ext cx="4332944" cy="22071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lang="en-US" sz="12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lang="en-US" sz="14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12C2BF-C91E-BB27-FDA6-D376C5DC3CB6}"/>
              </a:ext>
            </a:extLst>
          </p:cNvPr>
          <p:cNvSpPr txBox="1">
            <a:spLocks/>
          </p:cNvSpPr>
          <p:nvPr/>
        </p:nvSpPr>
        <p:spPr>
          <a:xfrm>
            <a:off x="437147" y="1027463"/>
            <a:ext cx="11745604" cy="62466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lang="en-US" sz="12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lang="en-US" sz="14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SzPct val="75000"/>
              <a:buFont typeface="Arial" panose="020B0604020202020204" pitchFamily="34" charset="0"/>
              <a:buChar char="•"/>
              <a:tabLst/>
              <a:defRPr/>
            </a:pPr>
            <a:endParaRPr lang="en-US" sz="14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45F22-EDDE-020C-DAFB-D4471B849859}"/>
              </a:ext>
            </a:extLst>
          </p:cNvPr>
          <p:cNvSpPr/>
          <p:nvPr/>
        </p:nvSpPr>
        <p:spPr>
          <a:xfrm>
            <a:off x="716878" y="2878713"/>
            <a:ext cx="3528551" cy="3510466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34F0FF"/>
            </a:solidFill>
            <a:prstDash val="solid"/>
            <a:miter lim="800000"/>
          </a:ln>
          <a:effectLst/>
        </p:spPr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1D74F8-CE08-9C23-4BDE-DDC85997E00F}"/>
              </a:ext>
            </a:extLst>
          </p:cNvPr>
          <p:cNvSpPr/>
          <p:nvPr/>
        </p:nvSpPr>
        <p:spPr>
          <a:xfrm>
            <a:off x="8416233" y="2879446"/>
            <a:ext cx="3144185" cy="3509733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787878"/>
            </a:solidFill>
            <a:prstDash val="solid"/>
            <a:miter lim="800000"/>
          </a:ln>
          <a:effectLst/>
        </p:spPr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4575EA-267C-B364-1F00-593F95D3C32D}"/>
              </a:ext>
            </a:extLst>
          </p:cNvPr>
          <p:cNvSpPr/>
          <p:nvPr/>
        </p:nvSpPr>
        <p:spPr>
          <a:xfrm>
            <a:off x="4626097" y="2879448"/>
            <a:ext cx="3405495" cy="3510466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FDD300"/>
            </a:solidFill>
            <a:prstDash val="solid"/>
            <a:miter lim="800000"/>
          </a:ln>
          <a:effectLst/>
        </p:spPr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DAECAA1-4197-3D61-4DF5-CC7C705E17FD}"/>
              </a:ext>
            </a:extLst>
          </p:cNvPr>
          <p:cNvSpPr/>
          <p:nvPr/>
        </p:nvSpPr>
        <p:spPr>
          <a:xfrm>
            <a:off x="4680526" y="1424741"/>
            <a:ext cx="6448467" cy="458705"/>
          </a:xfrm>
          <a:prstGeom prst="leftRightArrow">
            <a:avLst/>
          </a:prstGeom>
          <a:solidFill>
            <a:schemeClr val="accent3">
              <a:lumMod val="75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A79616-C262-308E-69CC-2F5902A05AA4}"/>
              </a:ext>
            </a:extLst>
          </p:cNvPr>
          <p:cNvSpPr txBox="1"/>
          <p:nvPr/>
        </p:nvSpPr>
        <p:spPr>
          <a:xfrm>
            <a:off x="3637805" y="1127373"/>
            <a:ext cx="8533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Optimization Techniques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844ADE-ADA4-C4CE-CC18-F7CFBB11EC77}"/>
              </a:ext>
            </a:extLst>
          </p:cNvPr>
          <p:cNvSpPr txBox="1"/>
          <p:nvPr/>
        </p:nvSpPr>
        <p:spPr>
          <a:xfrm>
            <a:off x="744092" y="2951570"/>
            <a:ext cx="3452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300" b="1" kern="0">
              <a:solidFill>
                <a:prstClr val="black"/>
              </a:solidFill>
              <a:latin typeface="Open Sans"/>
            </a:endParaRPr>
          </a:p>
          <a:p>
            <a:pPr algn="ctr"/>
            <a:r>
              <a:rPr lang="en-US" sz="1300" b="1" kern="0">
                <a:solidFill>
                  <a:prstClr val="black"/>
                </a:solidFill>
                <a:latin typeface="Open Sans"/>
              </a:rPr>
              <a:t>Hybrid Search Technique</a:t>
            </a:r>
          </a:p>
          <a:p>
            <a:pPr algn="ctr"/>
            <a:endParaRPr lang="en-US" sz="1300" b="1" kern="0">
              <a:solidFill>
                <a:prstClr val="black"/>
              </a:solidFill>
              <a:latin typeface="Open Sans"/>
            </a:endParaRP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i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K</a:t>
            </a:r>
            <a:r>
              <a:rPr lang="en-US" sz="1300" b="0" i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eyword-based </a:t>
            </a:r>
            <a:r>
              <a:rPr lang="en-US" sz="1300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search</a:t>
            </a:r>
            <a:r>
              <a:rPr lang="en-US" sz="1300" b="0" i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sz="13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+  </a:t>
            </a:r>
            <a:r>
              <a:rPr lang="en-US" sz="1300" b="0" i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Vector-based semantic</a:t>
            </a:r>
            <a:r>
              <a:rPr lang="en-US" sz="13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search  </a:t>
            </a:r>
            <a:r>
              <a:rPr lang="en-US" sz="13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</a:t>
            </a:r>
            <a:r>
              <a:rPr lang="en-US" sz="13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 exact matches and contextual relevance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i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Vector Embeddings + NLP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 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 relevant and accurate results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 i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Real-time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 Indexing and </a:t>
            </a:r>
            <a:r>
              <a:rPr lang="en-US" sz="1300" i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Adaptive learning. Multimedia</a:t>
            </a: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 content and </a:t>
            </a:r>
            <a:r>
              <a:rPr lang="en-US" sz="1300" i="1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Content Analysis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300">
                <a:solidFill>
                  <a:srgbClr val="000000"/>
                </a:solidFill>
                <a:highlight>
                  <a:srgbClr val="FFFFFF"/>
                </a:highlight>
                <a:latin typeface="Open Sans" panose="020B0606030504020204" pitchFamily="34" charset="0"/>
                <a:sym typeface="Wingdings" panose="05000000000000000000" pitchFamily="2" charset="2"/>
              </a:rPr>
              <a:t>Example</a:t>
            </a:r>
            <a:r>
              <a:rPr lang="en-US" sz="1300">
                <a:solidFill>
                  <a:srgbClr val="000000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: Purchasing “Sneakers/Shoe”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300">
                <a:solidFill>
                  <a:srgbClr val="000000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    in an E-commerce site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>
              <a:solidFill>
                <a:srgbClr val="000000"/>
              </a:solidFill>
              <a:latin typeface="Ope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94F86-6BDF-F12F-7B6A-E15E9C660C57}"/>
              </a:ext>
            </a:extLst>
          </p:cNvPr>
          <p:cNvSpPr txBox="1"/>
          <p:nvPr/>
        </p:nvSpPr>
        <p:spPr>
          <a:xfrm>
            <a:off x="4647869" y="2916894"/>
            <a:ext cx="3405495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1" kern="0">
              <a:solidFill>
                <a:prstClr val="black"/>
              </a:solidFill>
              <a:latin typeface="Open Sans"/>
            </a:endParaRPr>
          </a:p>
          <a:p>
            <a:pPr algn="ctr"/>
            <a:r>
              <a:rPr lang="en-US" sz="1300" b="1" kern="0">
                <a:solidFill>
                  <a:prstClr val="black"/>
                </a:solidFill>
                <a:latin typeface="Open Sans"/>
              </a:rPr>
              <a:t>Re-Ranking Technique</a:t>
            </a:r>
          </a:p>
          <a:p>
            <a:endParaRPr lang="en-US" sz="1200">
              <a:solidFill>
                <a:srgbClr val="000000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0000"/>
                </a:solidFill>
                <a:latin typeface="Open Sans"/>
              </a:rPr>
              <a:t>AI models </a:t>
            </a:r>
            <a:r>
              <a:rPr lang="en-US" sz="1300" i="1">
                <a:solidFill>
                  <a:srgbClr val="000000"/>
                </a:solidFill>
                <a:latin typeface="Open Sans"/>
              </a:rPr>
              <a:t>refine </a:t>
            </a:r>
            <a:r>
              <a:rPr lang="en-US" sz="1300">
                <a:solidFill>
                  <a:srgbClr val="000000"/>
                </a:solidFill>
                <a:latin typeface="Open Sans"/>
              </a:rPr>
              <a:t>and </a:t>
            </a:r>
            <a:r>
              <a:rPr lang="en-US" sz="1300" i="1">
                <a:solidFill>
                  <a:srgbClr val="000000"/>
                </a:solidFill>
                <a:latin typeface="Open Sans"/>
              </a:rPr>
              <a:t>order </a:t>
            </a:r>
            <a:r>
              <a:rPr lang="en-US" sz="1300">
                <a:solidFill>
                  <a:srgbClr val="000000"/>
                </a:solidFill>
                <a:latin typeface="Open Sans"/>
              </a:rPr>
              <a:t>the results of the outputs for most relevant and high-quality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0000"/>
                </a:solidFill>
                <a:latin typeface="Open Sans"/>
              </a:rPr>
              <a:t>Uses </a:t>
            </a:r>
            <a:r>
              <a:rPr lang="en-US" sz="1300" i="1">
                <a:solidFill>
                  <a:srgbClr val="000000"/>
                </a:solidFill>
                <a:latin typeface="Open Sans"/>
              </a:rPr>
              <a:t>ML Models</a:t>
            </a:r>
            <a:r>
              <a:rPr lang="en-US" sz="1300">
                <a:solidFill>
                  <a:srgbClr val="000000"/>
                </a:solidFill>
                <a:latin typeface="Open Sans"/>
              </a:rPr>
              <a:t> and </a:t>
            </a:r>
            <a:r>
              <a:rPr lang="en-US" sz="1300" i="1">
                <a:solidFill>
                  <a:srgbClr val="000000"/>
                </a:solidFill>
                <a:latin typeface="Open Sans"/>
              </a:rPr>
              <a:t>Encoders</a:t>
            </a:r>
            <a:r>
              <a:rPr lang="en-US" sz="1300">
                <a:solidFill>
                  <a:srgbClr val="000000"/>
                </a:solidFill>
                <a:latin typeface="Open Sans"/>
              </a:rPr>
              <a:t> to get the most accurate results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0000"/>
                </a:solidFill>
                <a:latin typeface="Open Sans"/>
              </a:rPr>
              <a:t>Example: Selecting your favorite series from Netflix. Ex: Get me a Sci-Fi based series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0000"/>
                </a:solidFill>
                <a:latin typeface="Open Sans"/>
              </a:rPr>
              <a:t>Products retrieved based </a:t>
            </a:r>
          </a:p>
          <a:p>
            <a:r>
              <a:rPr lang="en-US" sz="1300">
                <a:solidFill>
                  <a:srgbClr val="000000"/>
                </a:solidFill>
                <a:latin typeface="Open Sans"/>
              </a:rPr>
              <a:t>    on keyword search</a:t>
            </a:r>
          </a:p>
          <a:p>
            <a:r>
              <a:rPr lang="en-US" sz="1300">
                <a:solidFill>
                  <a:srgbClr val="000000"/>
                </a:solidFill>
                <a:latin typeface="Open Sans"/>
              </a:rPr>
              <a:t>    and re-ranker helps in </a:t>
            </a:r>
          </a:p>
          <a:p>
            <a:r>
              <a:rPr lang="en-US" sz="1300">
                <a:solidFill>
                  <a:srgbClr val="000000"/>
                </a:solidFill>
                <a:latin typeface="Open Sans"/>
              </a:rPr>
              <a:t>    retrieving the missing relevant chunks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9908EE-3891-92FD-4D0E-649AB3B5B8A1}"/>
              </a:ext>
            </a:extLst>
          </p:cNvPr>
          <p:cNvSpPr txBox="1"/>
          <p:nvPr/>
        </p:nvSpPr>
        <p:spPr>
          <a:xfrm>
            <a:off x="8423492" y="2925180"/>
            <a:ext cx="3173211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1" kern="0">
              <a:solidFill>
                <a:prstClr val="black"/>
              </a:solidFill>
              <a:latin typeface="Open Sans"/>
            </a:endParaRPr>
          </a:p>
          <a:p>
            <a:pPr algn="ctr"/>
            <a:r>
              <a:rPr lang="en-US" sz="1300" b="1" kern="0">
                <a:solidFill>
                  <a:prstClr val="black"/>
                </a:solidFill>
                <a:latin typeface="Open Sans"/>
              </a:rPr>
              <a:t>Reinforcement Learning Human Feedback</a:t>
            </a:r>
          </a:p>
          <a:p>
            <a:pPr algn="ctr"/>
            <a:endParaRPr lang="en-US" sz="1300">
              <a:solidFill>
                <a:srgbClr val="000000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i="1">
                <a:solidFill>
                  <a:srgbClr val="000000"/>
                </a:solidFill>
                <a:latin typeface="Open Sans"/>
              </a:rPr>
              <a:t>Feedback</a:t>
            </a:r>
            <a:r>
              <a:rPr lang="en-US" sz="1300">
                <a:solidFill>
                  <a:srgbClr val="000000"/>
                </a:solidFill>
                <a:latin typeface="Open Sans"/>
              </a:rPr>
              <a:t> mechanism </a:t>
            </a:r>
            <a:r>
              <a:rPr lang="en-US" sz="1300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 </a:t>
            </a:r>
            <a:r>
              <a:rPr lang="en-US" sz="1300">
                <a:solidFill>
                  <a:srgbClr val="000000"/>
                </a:solidFill>
                <a:latin typeface="Open Sans"/>
              </a:rPr>
              <a:t>performance of the Gen model informs and adjusts the retrieval process, leading to continuous improvement.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rgbClr val="000000"/>
                </a:solidFill>
                <a:latin typeface="Open Sans"/>
              </a:rPr>
              <a:t>Example: </a:t>
            </a:r>
            <a:r>
              <a:rPr lang="en-US" sz="1300" i="1">
                <a:solidFill>
                  <a:srgbClr val="000000"/>
                </a:solidFill>
                <a:latin typeface="Open Sans"/>
              </a:rPr>
              <a:t>Amazon Service chat </a:t>
            </a:r>
            <a:r>
              <a:rPr lang="en-US" sz="1300" i="1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 </a:t>
            </a:r>
            <a:r>
              <a:rPr lang="en-US" sz="1300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Agent behind the chatbot </a:t>
            </a:r>
          </a:p>
          <a:p>
            <a:r>
              <a:rPr lang="en-US" sz="1300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    learns based on </a:t>
            </a:r>
          </a:p>
          <a:p>
            <a:r>
              <a:rPr lang="en-US" sz="1300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    User interactions</a:t>
            </a:r>
          </a:p>
          <a:p>
            <a:r>
              <a:rPr lang="en-US" sz="1300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    and updates the </a:t>
            </a:r>
          </a:p>
          <a:p>
            <a:r>
              <a:rPr lang="en-US" sz="1300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    results retrieved every time</a:t>
            </a:r>
            <a:r>
              <a:rPr lang="en-US" sz="1300" i="1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. </a:t>
            </a:r>
            <a:endParaRPr lang="en-US" sz="1300">
              <a:solidFill>
                <a:srgbClr val="000000"/>
              </a:solidFill>
              <a:latin typeface="Open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58F6C034-62EE-FC54-A823-382B4E88FBBC}"/>
              </a:ext>
            </a:extLst>
          </p:cNvPr>
          <p:cNvSpPr/>
          <p:nvPr/>
        </p:nvSpPr>
        <p:spPr>
          <a:xfrm>
            <a:off x="716877" y="1435628"/>
            <a:ext cx="3452352" cy="458705"/>
          </a:xfrm>
          <a:prstGeom prst="leftRightArrow">
            <a:avLst/>
          </a:prstGeom>
          <a:solidFill>
            <a:schemeClr val="accent3">
              <a:lumMod val="75000"/>
            </a:schemeClr>
          </a:solidFill>
          <a:ln w="25400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C958E-DBF2-DA2F-D7D6-BB5F9641BCC6}"/>
              </a:ext>
            </a:extLst>
          </p:cNvPr>
          <p:cNvSpPr txBox="1"/>
          <p:nvPr/>
        </p:nvSpPr>
        <p:spPr>
          <a:xfrm>
            <a:off x="-1765202" y="1140022"/>
            <a:ext cx="8533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0">
                <a:solidFill>
                  <a:prstClr val="black"/>
                </a:solidFill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Retrieval</a:t>
            </a:r>
            <a:r>
              <a:rPr kumimoji="0" lang="en-US" sz="16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 Techniques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D2A0EA5F-E704-13AB-1CF0-80A6CE2060E4}"/>
              </a:ext>
            </a:extLst>
          </p:cNvPr>
          <p:cNvSpPr/>
          <p:nvPr/>
        </p:nvSpPr>
        <p:spPr>
          <a:xfrm>
            <a:off x="2046190" y="1834959"/>
            <a:ext cx="869926" cy="979151"/>
          </a:xfrm>
          <a:custGeom>
            <a:avLst/>
            <a:gdLst>
              <a:gd name="connsiteX0" fmla="*/ 41155 w 82600"/>
              <a:gd name="connsiteY0" fmla="*/ 92971 h 92971"/>
              <a:gd name="connsiteX1" fmla="*/ 36808 w 82600"/>
              <a:gd name="connsiteY1" fmla="*/ 91812 h 92971"/>
              <a:gd name="connsiteX2" fmla="*/ 4347 w 82600"/>
              <a:gd name="connsiteY2" fmla="*/ 72971 h 92971"/>
              <a:gd name="connsiteX3" fmla="*/ 0 w 82600"/>
              <a:gd name="connsiteY3" fmla="*/ 65145 h 92971"/>
              <a:gd name="connsiteX4" fmla="*/ 0 w 82600"/>
              <a:gd name="connsiteY4" fmla="*/ 27754 h 92971"/>
              <a:gd name="connsiteX5" fmla="*/ 4347 w 82600"/>
              <a:gd name="connsiteY5" fmla="*/ 19928 h 92971"/>
              <a:gd name="connsiteX6" fmla="*/ 36808 w 82600"/>
              <a:gd name="connsiteY6" fmla="*/ 1087 h 92971"/>
              <a:gd name="connsiteX7" fmla="*/ 45792 w 82600"/>
              <a:gd name="connsiteY7" fmla="*/ 1087 h 92971"/>
              <a:gd name="connsiteX8" fmla="*/ 78253 w 82600"/>
              <a:gd name="connsiteY8" fmla="*/ 19928 h 92971"/>
              <a:gd name="connsiteX9" fmla="*/ 82600 w 82600"/>
              <a:gd name="connsiteY9" fmla="*/ 27754 h 92971"/>
              <a:gd name="connsiteX10" fmla="*/ 82600 w 82600"/>
              <a:gd name="connsiteY10" fmla="*/ 65145 h 92971"/>
              <a:gd name="connsiteX11" fmla="*/ 78253 w 82600"/>
              <a:gd name="connsiteY11" fmla="*/ 72971 h 92971"/>
              <a:gd name="connsiteX12" fmla="*/ 45792 w 82600"/>
              <a:gd name="connsiteY12" fmla="*/ 91812 h 92971"/>
              <a:gd name="connsiteX13" fmla="*/ 41445 w 82600"/>
              <a:gd name="connsiteY13" fmla="*/ 92971 h 92971"/>
              <a:gd name="connsiteX14" fmla="*/ 41155 w 82600"/>
              <a:gd name="connsiteY14" fmla="*/ 2246 h 92971"/>
              <a:gd name="connsiteX15" fmla="*/ 37677 w 82600"/>
              <a:gd name="connsiteY15" fmla="*/ 3116 h 92971"/>
              <a:gd name="connsiteX16" fmla="*/ 5217 w 82600"/>
              <a:gd name="connsiteY16" fmla="*/ 21957 h 92971"/>
              <a:gd name="connsiteX17" fmla="*/ 1739 w 82600"/>
              <a:gd name="connsiteY17" fmla="*/ 27754 h 92971"/>
              <a:gd name="connsiteX18" fmla="*/ 1739 w 82600"/>
              <a:gd name="connsiteY18" fmla="*/ 65145 h 92971"/>
              <a:gd name="connsiteX19" fmla="*/ 5217 w 82600"/>
              <a:gd name="connsiteY19" fmla="*/ 70942 h 92971"/>
              <a:gd name="connsiteX20" fmla="*/ 37677 w 82600"/>
              <a:gd name="connsiteY20" fmla="*/ 89783 h 92971"/>
              <a:gd name="connsiteX21" fmla="*/ 44343 w 82600"/>
              <a:gd name="connsiteY21" fmla="*/ 89783 h 92971"/>
              <a:gd name="connsiteX22" fmla="*/ 76804 w 82600"/>
              <a:gd name="connsiteY22" fmla="*/ 70942 h 92971"/>
              <a:gd name="connsiteX23" fmla="*/ 80282 w 82600"/>
              <a:gd name="connsiteY23" fmla="*/ 65145 h 92971"/>
              <a:gd name="connsiteX24" fmla="*/ 80282 w 82600"/>
              <a:gd name="connsiteY24" fmla="*/ 27754 h 92971"/>
              <a:gd name="connsiteX25" fmla="*/ 76804 w 82600"/>
              <a:gd name="connsiteY25" fmla="*/ 21957 h 92971"/>
              <a:gd name="connsiteX26" fmla="*/ 44343 w 82600"/>
              <a:gd name="connsiteY26" fmla="*/ 3116 h 92971"/>
              <a:gd name="connsiteX27" fmla="*/ 40865 w 82600"/>
              <a:gd name="connsiteY27" fmla="*/ 2246 h 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600" h="92971">
                <a:moveTo>
                  <a:pt x="41155" y="92971"/>
                </a:moveTo>
                <a:cubicBezTo>
                  <a:pt x="39706" y="92971"/>
                  <a:pt x="37967" y="92681"/>
                  <a:pt x="36808" y="91812"/>
                </a:cubicBezTo>
                <a:lnTo>
                  <a:pt x="4347" y="72971"/>
                </a:lnTo>
                <a:cubicBezTo>
                  <a:pt x="1739" y="71522"/>
                  <a:pt x="0" y="68334"/>
                  <a:pt x="0" y="65145"/>
                </a:cubicBezTo>
                <a:lnTo>
                  <a:pt x="0" y="27754"/>
                </a:lnTo>
                <a:cubicBezTo>
                  <a:pt x="0" y="24565"/>
                  <a:pt x="1739" y="21667"/>
                  <a:pt x="4347" y="19928"/>
                </a:cubicBezTo>
                <a:lnTo>
                  <a:pt x="36808" y="1087"/>
                </a:lnTo>
                <a:cubicBezTo>
                  <a:pt x="39416" y="-362"/>
                  <a:pt x="42894" y="-362"/>
                  <a:pt x="45792" y="1087"/>
                </a:cubicBezTo>
                <a:lnTo>
                  <a:pt x="78253" y="19928"/>
                </a:lnTo>
                <a:cubicBezTo>
                  <a:pt x="80862" y="21377"/>
                  <a:pt x="82600" y="24565"/>
                  <a:pt x="82600" y="27754"/>
                </a:cubicBezTo>
                <a:lnTo>
                  <a:pt x="82600" y="65145"/>
                </a:lnTo>
                <a:cubicBezTo>
                  <a:pt x="82600" y="68334"/>
                  <a:pt x="80862" y="71232"/>
                  <a:pt x="78253" y="72971"/>
                </a:cubicBezTo>
                <a:lnTo>
                  <a:pt x="45792" y="91812"/>
                </a:lnTo>
                <a:cubicBezTo>
                  <a:pt x="44343" y="92681"/>
                  <a:pt x="42894" y="92971"/>
                  <a:pt x="41445" y="92971"/>
                </a:cubicBezTo>
                <a:close/>
                <a:moveTo>
                  <a:pt x="41155" y="2246"/>
                </a:moveTo>
                <a:cubicBezTo>
                  <a:pt x="39996" y="2246"/>
                  <a:pt x="38837" y="2536"/>
                  <a:pt x="37677" y="3116"/>
                </a:cubicBezTo>
                <a:lnTo>
                  <a:pt x="5217" y="21957"/>
                </a:lnTo>
                <a:cubicBezTo>
                  <a:pt x="3188" y="23116"/>
                  <a:pt x="1739" y="25435"/>
                  <a:pt x="1739" y="27754"/>
                </a:cubicBezTo>
                <a:lnTo>
                  <a:pt x="1739" y="65145"/>
                </a:lnTo>
                <a:cubicBezTo>
                  <a:pt x="1739" y="67464"/>
                  <a:pt x="2898" y="69783"/>
                  <a:pt x="5217" y="70942"/>
                </a:cubicBezTo>
                <a:lnTo>
                  <a:pt x="37677" y="89783"/>
                </a:lnTo>
                <a:cubicBezTo>
                  <a:pt x="39706" y="90942"/>
                  <a:pt x="42315" y="90942"/>
                  <a:pt x="44343" y="89783"/>
                </a:cubicBezTo>
                <a:lnTo>
                  <a:pt x="76804" y="70942"/>
                </a:lnTo>
                <a:cubicBezTo>
                  <a:pt x="78833" y="69783"/>
                  <a:pt x="80282" y="67464"/>
                  <a:pt x="80282" y="65145"/>
                </a:cubicBezTo>
                <a:lnTo>
                  <a:pt x="80282" y="27754"/>
                </a:lnTo>
                <a:cubicBezTo>
                  <a:pt x="80282" y="25435"/>
                  <a:pt x="79122" y="23116"/>
                  <a:pt x="76804" y="21957"/>
                </a:cubicBezTo>
                <a:lnTo>
                  <a:pt x="44343" y="3116"/>
                </a:lnTo>
                <a:cubicBezTo>
                  <a:pt x="43184" y="2536"/>
                  <a:pt x="42025" y="2246"/>
                  <a:pt x="40865" y="2246"/>
                </a:cubicBezTo>
                <a:close/>
              </a:path>
            </a:pathLst>
          </a:custGeom>
          <a:solidFill>
            <a:srgbClr val="4ABDE8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pic>
        <p:nvPicPr>
          <p:cNvPr id="16" name="Graphic 15" descr="Lightbulb with solid fill">
            <a:extLst>
              <a:ext uri="{FF2B5EF4-FFF2-40B4-BE49-F238E27FC236}">
                <a16:creationId xmlns:a16="http://schemas.microsoft.com/office/drawing/2014/main" id="{62F13216-74E6-CB30-DE78-D1AC63EE8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300" y="2096229"/>
            <a:ext cx="497706" cy="497706"/>
          </a:xfrm>
          <a:prstGeom prst="rect">
            <a:avLst/>
          </a:prstGeom>
        </p:spPr>
      </p:pic>
      <p:sp>
        <p:nvSpPr>
          <p:cNvPr id="22" name="Freeform 14">
            <a:extLst>
              <a:ext uri="{FF2B5EF4-FFF2-40B4-BE49-F238E27FC236}">
                <a16:creationId xmlns:a16="http://schemas.microsoft.com/office/drawing/2014/main" id="{33A26570-A69A-B198-94C7-83176F39CFFB}"/>
              </a:ext>
            </a:extLst>
          </p:cNvPr>
          <p:cNvSpPr/>
          <p:nvPr/>
        </p:nvSpPr>
        <p:spPr>
          <a:xfrm>
            <a:off x="5893881" y="1868855"/>
            <a:ext cx="869926" cy="979151"/>
          </a:xfrm>
          <a:custGeom>
            <a:avLst/>
            <a:gdLst>
              <a:gd name="connsiteX0" fmla="*/ 41155 w 82600"/>
              <a:gd name="connsiteY0" fmla="*/ 92971 h 92971"/>
              <a:gd name="connsiteX1" fmla="*/ 36808 w 82600"/>
              <a:gd name="connsiteY1" fmla="*/ 91812 h 92971"/>
              <a:gd name="connsiteX2" fmla="*/ 4347 w 82600"/>
              <a:gd name="connsiteY2" fmla="*/ 72971 h 92971"/>
              <a:gd name="connsiteX3" fmla="*/ 0 w 82600"/>
              <a:gd name="connsiteY3" fmla="*/ 65145 h 92971"/>
              <a:gd name="connsiteX4" fmla="*/ 0 w 82600"/>
              <a:gd name="connsiteY4" fmla="*/ 27754 h 92971"/>
              <a:gd name="connsiteX5" fmla="*/ 4347 w 82600"/>
              <a:gd name="connsiteY5" fmla="*/ 19928 h 92971"/>
              <a:gd name="connsiteX6" fmla="*/ 36808 w 82600"/>
              <a:gd name="connsiteY6" fmla="*/ 1087 h 92971"/>
              <a:gd name="connsiteX7" fmla="*/ 45792 w 82600"/>
              <a:gd name="connsiteY7" fmla="*/ 1087 h 92971"/>
              <a:gd name="connsiteX8" fmla="*/ 78253 w 82600"/>
              <a:gd name="connsiteY8" fmla="*/ 19928 h 92971"/>
              <a:gd name="connsiteX9" fmla="*/ 82600 w 82600"/>
              <a:gd name="connsiteY9" fmla="*/ 27754 h 92971"/>
              <a:gd name="connsiteX10" fmla="*/ 82600 w 82600"/>
              <a:gd name="connsiteY10" fmla="*/ 65145 h 92971"/>
              <a:gd name="connsiteX11" fmla="*/ 78253 w 82600"/>
              <a:gd name="connsiteY11" fmla="*/ 72971 h 92971"/>
              <a:gd name="connsiteX12" fmla="*/ 45792 w 82600"/>
              <a:gd name="connsiteY12" fmla="*/ 91812 h 92971"/>
              <a:gd name="connsiteX13" fmla="*/ 41445 w 82600"/>
              <a:gd name="connsiteY13" fmla="*/ 92971 h 92971"/>
              <a:gd name="connsiteX14" fmla="*/ 41155 w 82600"/>
              <a:gd name="connsiteY14" fmla="*/ 2536 h 92971"/>
              <a:gd name="connsiteX15" fmla="*/ 37677 w 82600"/>
              <a:gd name="connsiteY15" fmla="*/ 3406 h 92971"/>
              <a:gd name="connsiteX16" fmla="*/ 5217 w 82600"/>
              <a:gd name="connsiteY16" fmla="*/ 22246 h 92971"/>
              <a:gd name="connsiteX17" fmla="*/ 1739 w 82600"/>
              <a:gd name="connsiteY17" fmla="*/ 28044 h 92971"/>
              <a:gd name="connsiteX18" fmla="*/ 1739 w 82600"/>
              <a:gd name="connsiteY18" fmla="*/ 65435 h 92971"/>
              <a:gd name="connsiteX19" fmla="*/ 5217 w 82600"/>
              <a:gd name="connsiteY19" fmla="*/ 71232 h 92971"/>
              <a:gd name="connsiteX20" fmla="*/ 37677 w 82600"/>
              <a:gd name="connsiteY20" fmla="*/ 90073 h 92971"/>
              <a:gd name="connsiteX21" fmla="*/ 44343 w 82600"/>
              <a:gd name="connsiteY21" fmla="*/ 90073 h 92971"/>
              <a:gd name="connsiteX22" fmla="*/ 76804 w 82600"/>
              <a:gd name="connsiteY22" fmla="*/ 71232 h 92971"/>
              <a:gd name="connsiteX23" fmla="*/ 80282 w 82600"/>
              <a:gd name="connsiteY23" fmla="*/ 65435 h 92971"/>
              <a:gd name="connsiteX24" fmla="*/ 80282 w 82600"/>
              <a:gd name="connsiteY24" fmla="*/ 28044 h 92971"/>
              <a:gd name="connsiteX25" fmla="*/ 76804 w 82600"/>
              <a:gd name="connsiteY25" fmla="*/ 22246 h 92971"/>
              <a:gd name="connsiteX26" fmla="*/ 44343 w 82600"/>
              <a:gd name="connsiteY26" fmla="*/ 3406 h 92971"/>
              <a:gd name="connsiteX27" fmla="*/ 40865 w 82600"/>
              <a:gd name="connsiteY27" fmla="*/ 2536 h 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600" h="92971">
                <a:moveTo>
                  <a:pt x="41155" y="92971"/>
                </a:moveTo>
                <a:cubicBezTo>
                  <a:pt x="39706" y="92971"/>
                  <a:pt x="37967" y="92682"/>
                  <a:pt x="36808" y="91812"/>
                </a:cubicBezTo>
                <a:lnTo>
                  <a:pt x="4347" y="72971"/>
                </a:lnTo>
                <a:cubicBezTo>
                  <a:pt x="1739" y="71522"/>
                  <a:pt x="0" y="68334"/>
                  <a:pt x="0" y="65145"/>
                </a:cubicBezTo>
                <a:lnTo>
                  <a:pt x="0" y="27754"/>
                </a:lnTo>
                <a:cubicBezTo>
                  <a:pt x="0" y="24565"/>
                  <a:pt x="1739" y="21667"/>
                  <a:pt x="4347" y="19928"/>
                </a:cubicBezTo>
                <a:lnTo>
                  <a:pt x="36808" y="1087"/>
                </a:lnTo>
                <a:cubicBezTo>
                  <a:pt x="39416" y="-362"/>
                  <a:pt x="42894" y="-362"/>
                  <a:pt x="45792" y="1087"/>
                </a:cubicBezTo>
                <a:lnTo>
                  <a:pt x="78253" y="19928"/>
                </a:lnTo>
                <a:cubicBezTo>
                  <a:pt x="80862" y="21377"/>
                  <a:pt x="82600" y="24565"/>
                  <a:pt x="82600" y="27754"/>
                </a:cubicBezTo>
                <a:lnTo>
                  <a:pt x="82600" y="65145"/>
                </a:lnTo>
                <a:cubicBezTo>
                  <a:pt x="82600" y="68334"/>
                  <a:pt x="80862" y="71232"/>
                  <a:pt x="78253" y="72971"/>
                </a:cubicBezTo>
                <a:lnTo>
                  <a:pt x="45792" y="91812"/>
                </a:lnTo>
                <a:cubicBezTo>
                  <a:pt x="44343" y="92682"/>
                  <a:pt x="42894" y="92971"/>
                  <a:pt x="41445" y="92971"/>
                </a:cubicBezTo>
                <a:close/>
                <a:moveTo>
                  <a:pt x="41155" y="2536"/>
                </a:moveTo>
                <a:cubicBezTo>
                  <a:pt x="39996" y="2536"/>
                  <a:pt x="38837" y="2826"/>
                  <a:pt x="37677" y="3406"/>
                </a:cubicBezTo>
                <a:lnTo>
                  <a:pt x="5217" y="22246"/>
                </a:lnTo>
                <a:cubicBezTo>
                  <a:pt x="3188" y="23406"/>
                  <a:pt x="1739" y="25725"/>
                  <a:pt x="1739" y="28044"/>
                </a:cubicBezTo>
                <a:lnTo>
                  <a:pt x="1739" y="65435"/>
                </a:lnTo>
                <a:cubicBezTo>
                  <a:pt x="1739" y="67754"/>
                  <a:pt x="2898" y="70073"/>
                  <a:pt x="5217" y="71232"/>
                </a:cubicBezTo>
                <a:lnTo>
                  <a:pt x="37677" y="90073"/>
                </a:lnTo>
                <a:cubicBezTo>
                  <a:pt x="39706" y="91232"/>
                  <a:pt x="42315" y="91232"/>
                  <a:pt x="44343" y="90073"/>
                </a:cubicBezTo>
                <a:lnTo>
                  <a:pt x="76804" y="71232"/>
                </a:lnTo>
                <a:cubicBezTo>
                  <a:pt x="78833" y="70073"/>
                  <a:pt x="80282" y="67754"/>
                  <a:pt x="80282" y="65435"/>
                </a:cubicBezTo>
                <a:lnTo>
                  <a:pt x="80282" y="28044"/>
                </a:lnTo>
                <a:cubicBezTo>
                  <a:pt x="80282" y="25725"/>
                  <a:pt x="79122" y="23406"/>
                  <a:pt x="76804" y="22246"/>
                </a:cubicBezTo>
                <a:lnTo>
                  <a:pt x="44343" y="3406"/>
                </a:lnTo>
                <a:cubicBezTo>
                  <a:pt x="43184" y="2826"/>
                  <a:pt x="42025" y="2536"/>
                  <a:pt x="40865" y="2536"/>
                </a:cubicBezTo>
                <a:close/>
              </a:path>
            </a:pathLst>
          </a:custGeom>
          <a:solidFill>
            <a:srgbClr val="F6A44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pic>
        <p:nvPicPr>
          <p:cNvPr id="23" name="Graphic 22" descr="Research with solid fill">
            <a:extLst>
              <a:ext uri="{FF2B5EF4-FFF2-40B4-BE49-F238E27FC236}">
                <a16:creationId xmlns:a16="http://schemas.microsoft.com/office/drawing/2014/main" id="{A989F73C-2978-5CC1-9B40-3240613DB1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9991" y="2109578"/>
            <a:ext cx="497706" cy="497706"/>
          </a:xfrm>
          <a:prstGeom prst="rect">
            <a:avLst/>
          </a:prstGeom>
        </p:spPr>
      </p:pic>
      <p:sp>
        <p:nvSpPr>
          <p:cNvPr id="24" name="Freeform 20">
            <a:extLst>
              <a:ext uri="{FF2B5EF4-FFF2-40B4-BE49-F238E27FC236}">
                <a16:creationId xmlns:a16="http://schemas.microsoft.com/office/drawing/2014/main" id="{28BFC927-0A84-E261-9D15-E87D70D2D269}"/>
              </a:ext>
            </a:extLst>
          </p:cNvPr>
          <p:cNvSpPr/>
          <p:nvPr/>
        </p:nvSpPr>
        <p:spPr>
          <a:xfrm>
            <a:off x="9553362" y="1838032"/>
            <a:ext cx="869926" cy="979151"/>
          </a:xfrm>
          <a:custGeom>
            <a:avLst/>
            <a:gdLst>
              <a:gd name="connsiteX0" fmla="*/ 41156 w 82600"/>
              <a:gd name="connsiteY0" fmla="*/ 92971 h 92971"/>
              <a:gd name="connsiteX1" fmla="*/ 36808 w 82600"/>
              <a:gd name="connsiteY1" fmla="*/ 91812 h 92971"/>
              <a:gd name="connsiteX2" fmla="*/ 4347 w 82600"/>
              <a:gd name="connsiteY2" fmla="*/ 72971 h 92971"/>
              <a:gd name="connsiteX3" fmla="*/ 0 w 82600"/>
              <a:gd name="connsiteY3" fmla="*/ 65145 h 92971"/>
              <a:gd name="connsiteX4" fmla="*/ 0 w 82600"/>
              <a:gd name="connsiteY4" fmla="*/ 27754 h 92971"/>
              <a:gd name="connsiteX5" fmla="*/ 4347 w 82600"/>
              <a:gd name="connsiteY5" fmla="*/ 19928 h 92971"/>
              <a:gd name="connsiteX6" fmla="*/ 36808 w 82600"/>
              <a:gd name="connsiteY6" fmla="*/ 1087 h 92971"/>
              <a:gd name="connsiteX7" fmla="*/ 45793 w 82600"/>
              <a:gd name="connsiteY7" fmla="*/ 1087 h 92971"/>
              <a:gd name="connsiteX8" fmla="*/ 78253 w 82600"/>
              <a:gd name="connsiteY8" fmla="*/ 19928 h 92971"/>
              <a:gd name="connsiteX9" fmla="*/ 82600 w 82600"/>
              <a:gd name="connsiteY9" fmla="*/ 27754 h 92971"/>
              <a:gd name="connsiteX10" fmla="*/ 82600 w 82600"/>
              <a:gd name="connsiteY10" fmla="*/ 65145 h 92971"/>
              <a:gd name="connsiteX11" fmla="*/ 78253 w 82600"/>
              <a:gd name="connsiteY11" fmla="*/ 72971 h 92971"/>
              <a:gd name="connsiteX12" fmla="*/ 45793 w 82600"/>
              <a:gd name="connsiteY12" fmla="*/ 91812 h 92971"/>
              <a:gd name="connsiteX13" fmla="*/ 41445 w 82600"/>
              <a:gd name="connsiteY13" fmla="*/ 92971 h 92971"/>
              <a:gd name="connsiteX14" fmla="*/ 41156 w 82600"/>
              <a:gd name="connsiteY14" fmla="*/ 2536 h 92971"/>
              <a:gd name="connsiteX15" fmla="*/ 37677 w 82600"/>
              <a:gd name="connsiteY15" fmla="*/ 3406 h 92971"/>
              <a:gd name="connsiteX16" fmla="*/ 5217 w 82600"/>
              <a:gd name="connsiteY16" fmla="*/ 22246 h 92971"/>
              <a:gd name="connsiteX17" fmla="*/ 1739 w 82600"/>
              <a:gd name="connsiteY17" fmla="*/ 28044 h 92971"/>
              <a:gd name="connsiteX18" fmla="*/ 1739 w 82600"/>
              <a:gd name="connsiteY18" fmla="*/ 65435 h 92971"/>
              <a:gd name="connsiteX19" fmla="*/ 5217 w 82600"/>
              <a:gd name="connsiteY19" fmla="*/ 71232 h 92971"/>
              <a:gd name="connsiteX20" fmla="*/ 37677 w 82600"/>
              <a:gd name="connsiteY20" fmla="*/ 90073 h 92971"/>
              <a:gd name="connsiteX21" fmla="*/ 44344 w 82600"/>
              <a:gd name="connsiteY21" fmla="*/ 90073 h 92971"/>
              <a:gd name="connsiteX22" fmla="*/ 76804 w 82600"/>
              <a:gd name="connsiteY22" fmla="*/ 71232 h 92971"/>
              <a:gd name="connsiteX23" fmla="*/ 80282 w 82600"/>
              <a:gd name="connsiteY23" fmla="*/ 65435 h 92971"/>
              <a:gd name="connsiteX24" fmla="*/ 80282 w 82600"/>
              <a:gd name="connsiteY24" fmla="*/ 28044 h 92971"/>
              <a:gd name="connsiteX25" fmla="*/ 76804 w 82600"/>
              <a:gd name="connsiteY25" fmla="*/ 22246 h 92971"/>
              <a:gd name="connsiteX26" fmla="*/ 44344 w 82600"/>
              <a:gd name="connsiteY26" fmla="*/ 3406 h 92971"/>
              <a:gd name="connsiteX27" fmla="*/ 40865 w 82600"/>
              <a:gd name="connsiteY27" fmla="*/ 2536 h 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600" h="92971">
                <a:moveTo>
                  <a:pt x="41156" y="92971"/>
                </a:moveTo>
                <a:cubicBezTo>
                  <a:pt x="39706" y="92971"/>
                  <a:pt x="37967" y="92682"/>
                  <a:pt x="36808" y="91812"/>
                </a:cubicBezTo>
                <a:lnTo>
                  <a:pt x="4347" y="72971"/>
                </a:lnTo>
                <a:cubicBezTo>
                  <a:pt x="1739" y="71522"/>
                  <a:pt x="0" y="68334"/>
                  <a:pt x="0" y="65145"/>
                </a:cubicBezTo>
                <a:lnTo>
                  <a:pt x="0" y="27754"/>
                </a:lnTo>
                <a:cubicBezTo>
                  <a:pt x="0" y="24565"/>
                  <a:pt x="1739" y="21667"/>
                  <a:pt x="4347" y="19928"/>
                </a:cubicBezTo>
                <a:lnTo>
                  <a:pt x="36808" y="1087"/>
                </a:lnTo>
                <a:cubicBezTo>
                  <a:pt x="39416" y="-362"/>
                  <a:pt x="42894" y="-362"/>
                  <a:pt x="45793" y="1087"/>
                </a:cubicBezTo>
                <a:lnTo>
                  <a:pt x="78253" y="19928"/>
                </a:lnTo>
                <a:cubicBezTo>
                  <a:pt x="80862" y="21377"/>
                  <a:pt x="82600" y="24565"/>
                  <a:pt x="82600" y="27754"/>
                </a:cubicBezTo>
                <a:lnTo>
                  <a:pt x="82600" y="65145"/>
                </a:lnTo>
                <a:cubicBezTo>
                  <a:pt x="82600" y="68334"/>
                  <a:pt x="80862" y="71232"/>
                  <a:pt x="78253" y="72971"/>
                </a:cubicBezTo>
                <a:lnTo>
                  <a:pt x="45793" y="91812"/>
                </a:lnTo>
                <a:cubicBezTo>
                  <a:pt x="44344" y="92682"/>
                  <a:pt x="42894" y="92971"/>
                  <a:pt x="41445" y="92971"/>
                </a:cubicBezTo>
                <a:close/>
                <a:moveTo>
                  <a:pt x="41156" y="2536"/>
                </a:moveTo>
                <a:cubicBezTo>
                  <a:pt x="39996" y="2536"/>
                  <a:pt x="38837" y="2826"/>
                  <a:pt x="37677" y="3406"/>
                </a:cubicBezTo>
                <a:lnTo>
                  <a:pt x="5217" y="22246"/>
                </a:lnTo>
                <a:cubicBezTo>
                  <a:pt x="3188" y="23406"/>
                  <a:pt x="1739" y="25725"/>
                  <a:pt x="1739" y="28044"/>
                </a:cubicBezTo>
                <a:lnTo>
                  <a:pt x="1739" y="65435"/>
                </a:lnTo>
                <a:cubicBezTo>
                  <a:pt x="1739" y="67754"/>
                  <a:pt x="2898" y="70073"/>
                  <a:pt x="5217" y="71232"/>
                </a:cubicBezTo>
                <a:lnTo>
                  <a:pt x="37677" y="90073"/>
                </a:lnTo>
                <a:cubicBezTo>
                  <a:pt x="39706" y="91232"/>
                  <a:pt x="42315" y="91232"/>
                  <a:pt x="44344" y="90073"/>
                </a:cubicBezTo>
                <a:lnTo>
                  <a:pt x="76804" y="71232"/>
                </a:lnTo>
                <a:cubicBezTo>
                  <a:pt x="78833" y="70073"/>
                  <a:pt x="80282" y="67754"/>
                  <a:pt x="80282" y="65435"/>
                </a:cubicBezTo>
                <a:lnTo>
                  <a:pt x="80282" y="28044"/>
                </a:lnTo>
                <a:cubicBezTo>
                  <a:pt x="80282" y="25725"/>
                  <a:pt x="79123" y="23406"/>
                  <a:pt x="76804" y="22246"/>
                </a:cubicBezTo>
                <a:lnTo>
                  <a:pt x="44344" y="3406"/>
                </a:lnTo>
                <a:cubicBezTo>
                  <a:pt x="43184" y="2826"/>
                  <a:pt x="42025" y="2536"/>
                  <a:pt x="40865" y="253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 cap="flat">
            <a:solidFill>
              <a:schemeClr val="bg1">
                <a:lumMod val="6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sz="1400">
              <a:solidFill>
                <a:srgbClr val="FFFF00"/>
              </a:solidFill>
            </a:endParaRPr>
          </a:p>
        </p:txBody>
      </p:sp>
      <p:pic>
        <p:nvPicPr>
          <p:cNvPr id="25" name="Graphic 24" descr="Brainstorm with solid fill">
            <a:extLst>
              <a:ext uri="{FF2B5EF4-FFF2-40B4-BE49-F238E27FC236}">
                <a16:creationId xmlns:a16="http://schemas.microsoft.com/office/drawing/2014/main" id="{B9525C1A-FB6A-7CAC-EC49-DAF65CDA7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39472" y="2109577"/>
            <a:ext cx="497706" cy="4977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B57339-29E3-5811-8AF2-30A7CF3D5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5409" y="5132913"/>
            <a:ext cx="1339172" cy="458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457A3E-824B-5BAD-2971-748ADE45A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7164" y="5181987"/>
            <a:ext cx="1396538" cy="548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018FEC-272D-9DBD-0865-D7F9A59302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3266" y="4981106"/>
            <a:ext cx="637646" cy="610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335B2-EDED-586F-67A4-4FB638177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687" y="6399046"/>
            <a:ext cx="2875183" cy="21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031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647C79B-090D-2350-ABAB-95DC61CD9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E0F9A4-B684-09D3-9D5C-29CE4FBDBC2F}"/>
              </a:ext>
            </a:extLst>
          </p:cNvPr>
          <p:cNvSpPr txBox="1">
            <a:spLocks/>
          </p:cNvSpPr>
          <p:nvPr/>
        </p:nvSpPr>
        <p:spPr>
          <a:xfrm>
            <a:off x="437147" y="295688"/>
            <a:ext cx="11557002" cy="626644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fr-FR" sz="3000" b="0" kern="0" cap="all" spc="25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Gen</a:t>
            </a:r>
            <a:r>
              <a:rPr lang="fr-FR" sz="3000" b="0" kern="0" cap="all" spc="25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ai – </a:t>
            </a:r>
            <a:r>
              <a:rPr lang="fr-FR" sz="3000" b="0" kern="0" cap="all" spc="25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Hybrid</a:t>
            </a:r>
            <a:r>
              <a:rPr lang="fr-FR" sz="3000" b="0" kern="0" cap="all" spc="25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fr-FR" sz="3000" b="0" kern="0" cap="all" spc="25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search</a:t>
            </a:r>
            <a:endParaRPr kumimoji="0" lang="en-US" sz="3000" b="0" i="0" u="none" strike="noStrike" kern="1200" cap="none" spc="0" normalizeH="0" baseline="0" noProof="0" err="1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32" name="Text Placeholder 2">
            <a:extLst>
              <a:ext uri="{FF2B5EF4-FFF2-40B4-BE49-F238E27FC236}">
                <a16:creationId xmlns:a16="http://schemas.microsoft.com/office/drawing/2014/main" id="{47631056-7077-4FC5-9F3F-BD1FCDE83EDF}"/>
              </a:ext>
            </a:extLst>
          </p:cNvPr>
          <p:cNvSpPr txBox="1">
            <a:spLocks/>
          </p:cNvSpPr>
          <p:nvPr/>
        </p:nvSpPr>
        <p:spPr>
          <a:xfrm>
            <a:off x="465429" y="862224"/>
            <a:ext cx="11120390" cy="475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lang="en-US" sz="12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B9BD5"/>
              </a:buClr>
              <a:buSzPct val="75000"/>
              <a:buFont typeface="Arial" panose="020B0604020202020204" pitchFamily="34" charset="0"/>
              <a:buNone/>
              <a:tabLst/>
              <a:defRPr/>
            </a:pPr>
            <a:endParaRPr kumimoji="0" lang="en-US" sz="1400" b="0" i="1" u="none" strike="noStrike" kern="1200" cap="none" spc="-30" normalizeH="0" baseline="0" noProof="0">
              <a:ln>
                <a:noFill/>
              </a:ln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12C2BF-C91E-BB27-FDA6-D376C5DC3CB6}"/>
              </a:ext>
            </a:extLst>
          </p:cNvPr>
          <p:cNvSpPr txBox="1">
            <a:spLocks/>
          </p:cNvSpPr>
          <p:nvPr/>
        </p:nvSpPr>
        <p:spPr>
          <a:xfrm>
            <a:off x="437147" y="1027463"/>
            <a:ext cx="11745604" cy="62466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None/>
              <a:defRPr lang="en-US" sz="12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8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6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5"/>
              </a:buClr>
              <a:buSzPct val="75000"/>
              <a:buFont typeface="Arial" panose="020B0604020202020204" pitchFamily="34" charset="0"/>
              <a:buChar char="•"/>
              <a:defRPr sz="1400" kern="1200" spc="-3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1400">
                <a:latin typeface="Open Sans"/>
                <a:ea typeface="Open Sans"/>
                <a:cs typeface="Open Sans"/>
              </a:rPr>
              <a:t>Hybrid search is a combination of full text and vector queries that execute against a search index that contains both searchable plain text content and generated embeddings</a:t>
            </a:r>
            <a:endParaRPr lang="en-US"/>
          </a:p>
          <a:p>
            <a:pPr>
              <a:buClr>
                <a:srgbClr val="5B9BD5"/>
              </a:buClr>
              <a:defRPr/>
            </a:pPr>
            <a:endParaRPr lang="en-US"/>
          </a:p>
        </p:txBody>
      </p:sp>
      <p:pic>
        <p:nvPicPr>
          <p:cNvPr id="2" name="Picture 1" descr="A diagram of a Hybrid search in Gen AI&#10;&#10;">
            <a:extLst>
              <a:ext uri="{FF2B5EF4-FFF2-40B4-BE49-F238E27FC236}">
                <a16:creationId xmlns:a16="http://schemas.microsoft.com/office/drawing/2014/main" id="{744F4A2A-39DC-8A00-336A-8D6B4D919F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490" y="1620566"/>
            <a:ext cx="6512097" cy="40018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D73E6C-12D0-C90B-E30F-3A8989567A3B}"/>
              </a:ext>
            </a:extLst>
          </p:cNvPr>
          <p:cNvSpPr/>
          <p:nvPr/>
        </p:nvSpPr>
        <p:spPr>
          <a:xfrm>
            <a:off x="637183" y="1817773"/>
            <a:ext cx="2240280" cy="1420465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86F200"/>
            </a:solidFill>
            <a:prstDash val="solid"/>
            <a:miter lim="800000"/>
          </a:ln>
          <a:effectLst/>
        </p:spPr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/>
              <a:cs typeface="Open Sans Extra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/>
              <a:cs typeface="Open Sans ExtraBold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/>
              <a:cs typeface="Open Sans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E1B48-60B9-B09B-461F-E9E71A02E68A}"/>
              </a:ext>
            </a:extLst>
          </p:cNvPr>
          <p:cNvSpPr txBox="1"/>
          <p:nvPr/>
        </p:nvSpPr>
        <p:spPr>
          <a:xfrm>
            <a:off x="659608" y="1975924"/>
            <a:ext cx="2038586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kern="0">
                <a:solidFill>
                  <a:prstClr val="black"/>
                </a:solidFill>
                <a:ea typeface="+mn-lt"/>
                <a:cs typeface="+mn-lt"/>
              </a:rPr>
              <a:t>Keyword and Semantic Search</a:t>
            </a:r>
            <a:endParaRPr lang="en-US" b="1">
              <a:solidFill>
                <a:prstClr val="black"/>
              </a:solidFill>
              <a:ea typeface="+mn-lt"/>
              <a:cs typeface="+mn-lt"/>
            </a:endParaRPr>
          </a:p>
          <a:p>
            <a:pPr algn="ctr"/>
            <a:endParaRPr lang="en-US" sz="1200" b="1" kern="0">
              <a:solidFill>
                <a:prstClr val="black"/>
              </a:solidFill>
              <a:latin typeface="Open Sans"/>
            </a:endParaRPr>
          </a:p>
          <a:p>
            <a:pPr algn="ctr">
              <a:defRPr/>
            </a:pPr>
            <a:r>
              <a:rPr lang="en-US" sz="1050">
                <a:solidFill>
                  <a:srgbClr val="000000"/>
                </a:solidFill>
                <a:ea typeface="+mn-lt"/>
                <a:cs typeface="+mn-lt"/>
              </a:rPr>
              <a:t>Combines traditional keyword-based search with semantic search, which understands the context and meaning behind the words.</a:t>
            </a:r>
            <a:r>
              <a:rPr lang="en-US" sz="1050">
                <a:solidFill>
                  <a:srgbClr val="000000"/>
                </a:solidFill>
                <a:latin typeface="Open Sans"/>
              </a:rPr>
              <a:t>.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B1B06-5A38-3CB3-A625-E17C79E27898}"/>
              </a:ext>
            </a:extLst>
          </p:cNvPr>
          <p:cNvSpPr/>
          <p:nvPr/>
        </p:nvSpPr>
        <p:spPr>
          <a:xfrm>
            <a:off x="9482150" y="1772949"/>
            <a:ext cx="2249424" cy="1577348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8BFCDC"/>
            </a:solidFill>
            <a:prstDash val="solid"/>
            <a:miter lim="800000"/>
          </a:ln>
          <a:effectLst/>
        </p:spPr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347E2-9A1B-F5D0-B601-3637A7B447BD}"/>
              </a:ext>
            </a:extLst>
          </p:cNvPr>
          <p:cNvSpPr txBox="1"/>
          <p:nvPr/>
        </p:nvSpPr>
        <p:spPr>
          <a:xfrm>
            <a:off x="9418443" y="1918577"/>
            <a:ext cx="212502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kern="0">
                <a:solidFill>
                  <a:prstClr val="black"/>
                </a:solidFill>
                <a:ea typeface="+mn-lt"/>
                <a:cs typeface="+mn-lt"/>
              </a:rPr>
              <a:t>Structured and Unstructured Data Search</a:t>
            </a:r>
          </a:p>
          <a:p>
            <a:pPr algn="ctr">
              <a:defRPr/>
            </a:pPr>
            <a:endParaRPr lang="en-US" sz="1200" kern="0">
              <a:solidFill>
                <a:prstClr val="black"/>
              </a:solidFill>
              <a:ea typeface="+mn-lt"/>
              <a:cs typeface="+mn-lt"/>
            </a:endParaRPr>
          </a:p>
          <a:p>
            <a:pPr algn="ctr">
              <a:defRPr/>
            </a:pPr>
            <a:r>
              <a:rPr lang="en-US" sz="1200" kern="0">
                <a:solidFill>
                  <a:prstClr val="black"/>
                </a:solidFill>
                <a:ea typeface="+mn-lt"/>
                <a:cs typeface="+mn-lt"/>
              </a:rPr>
              <a:t>Searches across both structured data (databases, spreadsheets) and unstructured data (documents, emails).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22780A-85AD-8B3B-DED5-E4F626EC46F3}"/>
              </a:ext>
            </a:extLst>
          </p:cNvPr>
          <p:cNvSpPr/>
          <p:nvPr/>
        </p:nvSpPr>
        <p:spPr>
          <a:xfrm>
            <a:off x="637183" y="3409654"/>
            <a:ext cx="2240280" cy="1566142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34F0FF"/>
            </a:solidFill>
            <a:prstDash val="solid"/>
            <a:miter lim="800000"/>
          </a:ln>
          <a:effectLst/>
        </p:spPr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D679C-5FAB-E088-F4BE-343E0CD7B147}"/>
              </a:ext>
            </a:extLst>
          </p:cNvPr>
          <p:cNvSpPr txBox="1"/>
          <p:nvPr/>
        </p:nvSpPr>
        <p:spPr>
          <a:xfrm>
            <a:off x="692048" y="3552621"/>
            <a:ext cx="2038586" cy="17312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kern="0">
                <a:solidFill>
                  <a:prstClr val="black"/>
                </a:solidFill>
                <a:ea typeface="+mn-lt"/>
                <a:cs typeface="+mn-lt"/>
              </a:rPr>
              <a:t>Database and Full-Text Search</a:t>
            </a:r>
            <a:endParaRPr lang="en-US" b="1">
              <a:solidFill>
                <a:prstClr val="black"/>
              </a:solidFill>
              <a:ea typeface="+mn-lt"/>
              <a:cs typeface="+mn-lt"/>
            </a:endParaRPr>
          </a:p>
          <a:p>
            <a:pPr algn="ctr"/>
            <a:endParaRPr lang="en-US" sz="1200" b="1" kern="0">
              <a:solidFill>
                <a:prstClr val="black"/>
              </a:solidFill>
              <a:ea typeface="+mn-lt"/>
              <a:cs typeface="+mn-lt"/>
            </a:endParaRPr>
          </a:p>
          <a:p>
            <a:pPr algn="ctr"/>
            <a:r>
              <a:rPr lang="en-US" sz="1200" kern="0">
                <a:solidFill>
                  <a:prstClr val="black"/>
                </a:solidFill>
                <a:ea typeface="+mn-lt"/>
                <a:cs typeface="+mn-lt"/>
              </a:rPr>
              <a:t>Integrates database queries with full-text search capabilities to retrieve relevant documents and data entries.</a:t>
            </a:r>
            <a:endParaRPr lang="en-US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  <a:p>
            <a:pPr algn="ctr">
              <a:defRPr/>
            </a:pPr>
            <a:endParaRPr lang="en-US" sz="1050">
              <a:solidFill>
                <a:srgbClr val="000000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E3A4A2-0CC9-D8B8-224A-7F51F85CD584}"/>
              </a:ext>
            </a:extLst>
          </p:cNvPr>
          <p:cNvSpPr/>
          <p:nvPr/>
        </p:nvSpPr>
        <p:spPr>
          <a:xfrm>
            <a:off x="9482150" y="3538418"/>
            <a:ext cx="2249424" cy="1431670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FDD300"/>
            </a:solidFill>
            <a:prstDash val="solid"/>
            <a:miter lim="800000"/>
          </a:ln>
          <a:effectLst/>
        </p:spPr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30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 ExtraBold" charset="0"/>
              <a:cs typeface="Open Sans ExtraBold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56D7E2-0EF3-0B50-F088-6FB44F3BEF0C}"/>
              </a:ext>
            </a:extLst>
          </p:cNvPr>
          <p:cNvSpPr txBox="1"/>
          <p:nvPr/>
        </p:nvSpPr>
        <p:spPr>
          <a:xfrm>
            <a:off x="9546440" y="3611981"/>
            <a:ext cx="203858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kern="0">
                <a:solidFill>
                  <a:prstClr val="black"/>
                </a:solidFill>
                <a:ea typeface="+mn-lt"/>
                <a:cs typeface="+mn-lt"/>
              </a:rPr>
              <a:t>Local and Cloud Search</a:t>
            </a:r>
            <a:endParaRPr lang="en-US" b="1">
              <a:solidFill>
                <a:prstClr val="black"/>
              </a:solidFill>
              <a:ea typeface="+mn-lt"/>
              <a:cs typeface="+mn-lt"/>
            </a:endParaRPr>
          </a:p>
          <a:p>
            <a:pPr algn="ctr"/>
            <a:endParaRPr lang="en-US" sz="1200" b="1" kern="0">
              <a:solidFill>
                <a:prstClr val="black"/>
              </a:solidFill>
              <a:ea typeface="+mn-lt"/>
              <a:cs typeface="+mn-lt"/>
            </a:endParaRPr>
          </a:p>
          <a:p>
            <a:pPr algn="ctr"/>
            <a:r>
              <a:rPr lang="en-US" sz="1200" kern="0">
                <a:solidFill>
                  <a:prstClr val="black"/>
                </a:solidFill>
                <a:ea typeface="+mn-lt"/>
                <a:cs typeface="+mn-lt"/>
              </a:rPr>
              <a:t>Searches across both local storage and cloud-based data repositories.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36B1D3-EECC-166F-9CF3-47C1B009FBDA}"/>
              </a:ext>
            </a:extLst>
          </p:cNvPr>
          <p:cNvSpPr/>
          <p:nvPr/>
        </p:nvSpPr>
        <p:spPr>
          <a:xfrm>
            <a:off x="2986779" y="5773449"/>
            <a:ext cx="6285615" cy="580023"/>
          </a:xfrm>
          <a:prstGeom prst="rect">
            <a:avLst/>
          </a:prstGeom>
          <a:solidFill>
            <a:srgbClr val="FFFFFF"/>
          </a:solidFill>
          <a:ln w="22225" cap="flat" cmpd="sng" algn="ctr">
            <a:solidFill>
              <a:srgbClr val="787878"/>
            </a:solidFill>
            <a:prstDash val="solid"/>
            <a:miter lim="800000"/>
          </a:ln>
          <a:effectLst/>
        </p:spPr>
        <p:txBody>
          <a:bodyPr lIns="91440" tIns="91440" rIns="9144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E50751-8A30-9C7F-AFA8-752272952EF7}"/>
              </a:ext>
            </a:extLst>
          </p:cNvPr>
          <p:cNvSpPr txBox="1"/>
          <p:nvPr/>
        </p:nvSpPr>
        <p:spPr>
          <a:xfrm>
            <a:off x="857661" y="5907870"/>
            <a:ext cx="10678321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1" kern="0">
                <a:solidFill>
                  <a:prstClr val="black"/>
                </a:solidFill>
                <a:ea typeface="+mn-lt"/>
                <a:cs typeface="+mn-lt"/>
              </a:rPr>
              <a:t>Image and Text Search:  </a:t>
            </a:r>
            <a:r>
              <a:rPr lang="en-US" sz="1050">
                <a:solidFill>
                  <a:prstClr val="black"/>
                </a:solidFill>
                <a:ea typeface="+mn-lt"/>
                <a:cs typeface="+mn-lt"/>
              </a:rPr>
              <a:t>Combines</a:t>
            </a:r>
            <a:r>
              <a:rPr lang="en-US" sz="1050">
                <a:solidFill>
                  <a:srgbClr val="000000"/>
                </a:solidFill>
                <a:ea typeface="+mn-lt"/>
                <a:cs typeface="+mn-lt"/>
              </a:rPr>
              <a:t> image recognition with text search to find relevant results.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3216D-51D9-2D97-D89C-9E7222299FD0}"/>
              </a:ext>
            </a:extLst>
          </p:cNvPr>
          <p:cNvSpPr txBox="1"/>
          <p:nvPr/>
        </p:nvSpPr>
        <p:spPr>
          <a:xfrm>
            <a:off x="713822" y="5185478"/>
            <a:ext cx="20385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200" b="1" u="sng" kern="0">
                <a:solidFill>
                  <a:prstClr val="black"/>
                </a:solidFill>
                <a:ea typeface="+mn-lt"/>
                <a:cs typeface="+mn-lt"/>
              </a:rPr>
              <a:t>Supported Python Libraries</a:t>
            </a:r>
          </a:p>
          <a:p>
            <a:pPr algn="ctr">
              <a:defRPr/>
            </a:pPr>
            <a:endParaRPr lang="en-US" sz="1200" b="1" kern="0">
              <a:solidFill>
                <a:prstClr val="black"/>
              </a:solidFill>
              <a:ea typeface="+mn-lt"/>
              <a:cs typeface="+mn-lt"/>
            </a:endParaRPr>
          </a:p>
          <a:p>
            <a:pPr algn="ctr">
              <a:defRPr/>
            </a:pPr>
            <a:endParaRPr lang="en-US" sz="1200" b="1" kern="0">
              <a:solidFill>
                <a:prstClr val="black"/>
              </a:solidFill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1D141-A5B7-7DC2-6DB6-D271DE71A0FC}"/>
              </a:ext>
            </a:extLst>
          </p:cNvPr>
          <p:cNvSpPr txBox="1"/>
          <p:nvPr/>
        </p:nvSpPr>
        <p:spPr>
          <a:xfrm>
            <a:off x="9439678" y="5196361"/>
            <a:ext cx="231517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n-US" sz="1200" b="1" u="sng" kern="0">
                <a:solidFill>
                  <a:prstClr val="black"/>
                </a:solidFill>
                <a:ea typeface="+mn-lt"/>
                <a:cs typeface="+mn-lt"/>
              </a:rPr>
              <a:t>Supported Python Libraries</a:t>
            </a:r>
          </a:p>
          <a:p>
            <a:pPr algn="ctr">
              <a:defRPr/>
            </a:pPr>
            <a:endParaRPr lang="en-US" sz="1200" b="1" kern="0">
              <a:solidFill>
                <a:prstClr val="black"/>
              </a:solidFill>
              <a:ea typeface="+mn-lt"/>
              <a:cs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043646-AF4A-C541-6FAC-756A0C377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64" y="5462529"/>
            <a:ext cx="1131348" cy="359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EF854E-C288-B47A-78E1-495845619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022" y="5822280"/>
            <a:ext cx="1140924" cy="5978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E1EA896-BF69-6F4A-FFC3-80898E6F2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9261" y="5479005"/>
            <a:ext cx="942703" cy="4286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F1798D-D509-F8E8-EC40-03B4CA8E4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3523" y="5954595"/>
            <a:ext cx="805447" cy="412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717B5-FB99-DF7E-09F4-E5D94BB9B7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986" y="6438379"/>
            <a:ext cx="2762354" cy="2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476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B5C2ED1-AFAC-6D4B-2DEC-5EDE5157CDAE}"/>
              </a:ext>
            </a:extLst>
          </p:cNvPr>
          <p:cNvSpPr/>
          <p:nvPr/>
        </p:nvSpPr>
        <p:spPr>
          <a:xfrm>
            <a:off x="8556167" y="560309"/>
            <a:ext cx="3276604" cy="228142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0" rtlCol="0" anchor="t" anchorCtr="0"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 Extracted: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 based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Interaction based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Metadata based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Insights:</a:t>
            </a:r>
            <a:endParaRPr lang="en-US" sz="1200" b="1" u="sng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Search is </a:t>
            </a:r>
            <a:r>
              <a:rPr lang="en-US" sz="1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</a:t>
            </a: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compared to Re-ranker in retrieving results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Re-ranker re-orders the results based on features extracted by creating a matching score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D9BDD7B-3A60-9F0C-CA18-107ED3DB77BA}"/>
              </a:ext>
            </a:extLst>
          </p:cNvPr>
          <p:cNvSpPr/>
          <p:nvPr/>
        </p:nvSpPr>
        <p:spPr>
          <a:xfrm>
            <a:off x="8556167" y="3190076"/>
            <a:ext cx="3276604" cy="167696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91440" rIns="91440" bIns="0" rtlCol="0" anchor="t" anchorCtr="0"/>
          <a:lstStyle/>
          <a:p>
            <a:pPr>
              <a:defRPr/>
            </a:pPr>
            <a:r>
              <a:rPr lang="en-US" sz="1200" b="1" u="sng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LLM limitation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LLM Context Limitation</a:t>
            </a:r>
            <a:r>
              <a:rPr lang="en-US" sz="1200" b="1" i="0" u="sng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is a limit for feeding data into LLM known as “</a:t>
            </a:r>
            <a:r>
              <a:rPr lang="en-US" sz="1200" i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 window”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LLM Recall Performance</a:t>
            </a:r>
            <a:r>
              <a:rPr lang="en-US" sz="1200" b="1" i="1">
                <a:solidFill>
                  <a:srgbClr val="242424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200">
                <a:solidFill>
                  <a:srgbClr val="242424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 many tokens degrade the LLM recall performance. Decrease in relevancy of final results</a:t>
            </a:r>
            <a:endParaRPr lang="en-US" sz="1200" b="1" i="1" u="sng">
              <a:solidFill>
                <a:schemeClr val="dk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37E4C04-9F00-DE01-FE71-C56A8685D37E}"/>
              </a:ext>
            </a:extLst>
          </p:cNvPr>
          <p:cNvSpPr txBox="1"/>
          <p:nvPr/>
        </p:nvSpPr>
        <p:spPr>
          <a:xfrm>
            <a:off x="277520" y="228600"/>
            <a:ext cx="68689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0" kern="0" cap="all" spc="25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Gen</a:t>
            </a:r>
            <a:r>
              <a:rPr lang="fr-FR" sz="3000" b="0" kern="0" cap="all" spc="25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ai – </a:t>
            </a:r>
            <a:r>
              <a:rPr lang="en-US"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RERANKER MECHANISM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B4BA9E-D42C-9B44-327F-BA206BA21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68" y="3677160"/>
            <a:ext cx="8037099" cy="27982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4A5333-EC01-E5EC-735E-72F4AD3D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68" y="782597"/>
            <a:ext cx="7673587" cy="29950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D475CB-C13B-4B37-05F7-60D931E70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769" y="5788064"/>
            <a:ext cx="1140924" cy="597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AB52CA-87B2-3828-B9C4-0A6D85455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8996" y="5836090"/>
            <a:ext cx="832718" cy="538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3E3B9-3BBA-31D5-8F43-0E61F291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5936855"/>
            <a:ext cx="1338449" cy="438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074A55-1BC9-EC00-2035-FAA1093271E5}"/>
              </a:ext>
            </a:extLst>
          </p:cNvPr>
          <p:cNvSpPr txBox="1"/>
          <p:nvPr/>
        </p:nvSpPr>
        <p:spPr>
          <a:xfrm>
            <a:off x="8678713" y="5317311"/>
            <a:ext cx="2672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b="1" u="sng" kern="0">
                <a:solidFill>
                  <a:prstClr val="black"/>
                </a:solidFill>
                <a:ea typeface="+mn-lt"/>
                <a:cs typeface="+mn-lt"/>
              </a:rPr>
              <a:t>Supported Python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494F7-B419-C6B4-577F-ABDE708A69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22" y="6401647"/>
            <a:ext cx="3017720" cy="2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8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>
            <a:extLst>
              <a:ext uri="{FF2B5EF4-FFF2-40B4-BE49-F238E27FC236}">
                <a16:creationId xmlns:a16="http://schemas.microsoft.com/office/drawing/2014/main" id="{5E174C99-D544-A4D6-2728-5D0AE99054F9}"/>
              </a:ext>
            </a:extLst>
          </p:cNvPr>
          <p:cNvSpPr txBox="1">
            <a:spLocks/>
          </p:cNvSpPr>
          <p:nvPr/>
        </p:nvSpPr>
        <p:spPr>
          <a:xfrm>
            <a:off x="437147" y="295688"/>
            <a:ext cx="11557002" cy="626644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fr-FR" sz="3000" b="0" kern="0" cap="all" spc="25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Gen</a:t>
            </a:r>
            <a:r>
              <a:rPr lang="fr-FR" sz="3000" b="0" kern="0" cap="all" spc="25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ai – REINFORCMENT LEARNING Human feedback</a:t>
            </a:r>
            <a:endParaRPr lang="fr-FR" sz="3000" b="0" i="0" u="none" strike="noStrike" kern="0" cap="all" spc="25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265DC-89D2-C325-58E0-86749FBA42C3}"/>
              </a:ext>
            </a:extLst>
          </p:cNvPr>
          <p:cNvSpPr txBox="1"/>
          <p:nvPr/>
        </p:nvSpPr>
        <p:spPr>
          <a:xfrm>
            <a:off x="576943" y="1045029"/>
            <a:ext cx="10961914" cy="5611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Reinforcement learning:</a:t>
            </a:r>
          </a:p>
          <a:p>
            <a:endParaRPr lang="en-US" sz="1400" b="1" u="sng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Reinforcement learning is the training of ML models to make a sequence of decisions. The agent learns to achieve a goal in an uncertain, potentially complex environment.</a:t>
            </a:r>
          </a:p>
          <a:p>
            <a:pPr marL="285750" marR="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kern="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</a:t>
            </a:r>
            <a:r>
              <a:rPr lang="en-US" sz="1400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combines the power of human guidance with machine learning algorithms. It involves training an                                                                          AI agent to make decisions by receiving feedback. </a:t>
            </a:r>
            <a:r>
              <a:rPr lang="en-US" sz="1400" kern="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Example: Robot trying to find a way to complete a maze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b="1" u="sng" kern="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b="1" u="sng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Pretraining a Large </a:t>
            </a:r>
            <a:r>
              <a:rPr lang="en-US" sz="1200" b="1" u="sng" kern="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</a:t>
            </a:r>
            <a:r>
              <a:rPr lang="en-US" sz="1200" b="1" u="sng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anguage </a:t>
            </a:r>
            <a:r>
              <a:rPr lang="en-US" sz="1200" b="1" u="sng" kern="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200" b="1" u="sng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odel (LLM):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u="sng" kern="1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step is to teach a language model by showing it tons of text. </a:t>
            </a:r>
            <a:r>
              <a:rPr lang="en-US" sz="1200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LLM Model is pretrained by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kern="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</a:t>
            </a:r>
            <a:r>
              <a:rPr lang="en-US" sz="1200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Collection, Data Preprocessing, Model Architecture, Evaluation and Fine-Tuning processes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200" kern="1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b="1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r>
              <a:rPr lang="en-US" sz="1200" b="1" u="sng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a Reward Model: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Adjusting an existing language models to creating entirely new ones using data about what people prefer. </a:t>
            </a:r>
            <a:r>
              <a:rPr lang="en-US" sz="1200">
                <a:solidFill>
                  <a:srgbClr val="242424"/>
                </a:solidFill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</a:t>
            </a:r>
            <a:r>
              <a:rPr lang="en-US" sz="1200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gives a single score indicating how much people would prefer it.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200" kern="1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marR="0" lvl="0" indent="-1714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200" b="1" kern="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</a:t>
            </a:r>
            <a:r>
              <a:rPr lang="en-US" sz="1200" b="1" u="sng" kern="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en-US" sz="1200" b="1" u="sng" kern="1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ine-tuning the LM with reinforcement learning: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Fine-tuning means tweaking the language model’s settings using reinforcement learning, using algorithms </a:t>
            </a:r>
            <a:r>
              <a:rPr lang="en-US" sz="1200" b="0" i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like Proximal Policy Optimization </a:t>
            </a:r>
            <a:r>
              <a:rPr lang="en-US" sz="1200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(PPO). This step fine-tunes the model’s results based on the evaluations from the reward model, with the goal of making the text it generates match up better with what people would like.</a:t>
            </a:r>
            <a:endParaRPr lang="en-US" sz="1200" kern="10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3EA125-9653-B28D-8A20-D1EB72EC0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36" y="2471057"/>
            <a:ext cx="2084693" cy="15447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2AB7CF-FBC0-029A-A131-20DC1DD9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4" y="6371785"/>
            <a:ext cx="2853578" cy="21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5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language model&#10;&#10;Description automatically generated">
            <a:extLst>
              <a:ext uri="{FF2B5EF4-FFF2-40B4-BE49-F238E27FC236}">
                <a16:creationId xmlns:a16="http://schemas.microsoft.com/office/drawing/2014/main" id="{2DD24F59-9D91-CF88-47EB-5177E531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57" y="1412484"/>
            <a:ext cx="3037744" cy="2099945"/>
          </a:xfrm>
          <a:prstGeom prst="rect">
            <a:avLst/>
          </a:prstGeom>
        </p:spPr>
      </p:pic>
      <p:pic>
        <p:nvPicPr>
          <p:cNvPr id="3" name="Picture 2" descr="A diagram of a model&#10;&#10;Description automatically generated">
            <a:extLst>
              <a:ext uri="{FF2B5EF4-FFF2-40B4-BE49-F238E27FC236}">
                <a16:creationId xmlns:a16="http://schemas.microsoft.com/office/drawing/2014/main" id="{6BCC599F-A643-6AED-E925-99209F824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04" y="4126963"/>
            <a:ext cx="3244664" cy="2291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669CC-6BC3-1135-49DE-8D8711784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384" y="2644590"/>
            <a:ext cx="4989613" cy="38488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E2F124-594E-0F60-F512-AB8AD53EBEEB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2605629" y="3512429"/>
            <a:ext cx="3807" cy="61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70A23A-2C56-FE45-929C-C81B7A987A9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231768" y="4996543"/>
            <a:ext cx="906289" cy="27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F39B698-EABF-D850-B15F-0752D9DD1FEF}"/>
              </a:ext>
            </a:extLst>
          </p:cNvPr>
          <p:cNvSpPr/>
          <p:nvPr/>
        </p:nvSpPr>
        <p:spPr>
          <a:xfrm>
            <a:off x="2884714" y="3680650"/>
            <a:ext cx="309498" cy="347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70D1E4-5F95-C4BE-CFA0-FCA81A5B43AD}"/>
              </a:ext>
            </a:extLst>
          </p:cNvPr>
          <p:cNvSpPr/>
          <p:nvPr/>
        </p:nvSpPr>
        <p:spPr>
          <a:xfrm>
            <a:off x="4659081" y="5225145"/>
            <a:ext cx="315687" cy="31429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B104A7-E580-CE45-C87C-0333B460B344}"/>
              </a:ext>
            </a:extLst>
          </p:cNvPr>
          <p:cNvSpPr txBox="1"/>
          <p:nvPr/>
        </p:nvSpPr>
        <p:spPr>
          <a:xfrm>
            <a:off x="5717688" y="1012374"/>
            <a:ext cx="418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Introducing Rewarding model to the traditional LLM Model to improve Human Feedback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CC6BB1-1A12-3373-7B25-1F858D163C2F}"/>
              </a:ext>
            </a:extLst>
          </p:cNvPr>
          <p:cNvSpPr/>
          <p:nvPr/>
        </p:nvSpPr>
        <p:spPr>
          <a:xfrm>
            <a:off x="5293957" y="1084979"/>
            <a:ext cx="309498" cy="34706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80A8C6-77B7-1E8D-010A-2E2EDA6F3FC3}"/>
              </a:ext>
            </a:extLst>
          </p:cNvPr>
          <p:cNvSpPr/>
          <p:nvPr/>
        </p:nvSpPr>
        <p:spPr>
          <a:xfrm>
            <a:off x="5287768" y="1786347"/>
            <a:ext cx="315687" cy="31429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459EC-0DD9-98B0-83BD-F6D19914A568}"/>
              </a:ext>
            </a:extLst>
          </p:cNvPr>
          <p:cNvSpPr txBox="1"/>
          <p:nvPr/>
        </p:nvSpPr>
        <p:spPr>
          <a:xfrm>
            <a:off x="5739456" y="1730832"/>
            <a:ext cx="4188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Rewarding Model along with Fine Tuned LM model based on Reinforcement Learning Policy to improve desired results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C864DE-59B4-B5B9-0AC5-F31BFE7421F7}"/>
              </a:ext>
            </a:extLst>
          </p:cNvPr>
          <p:cNvSpPr/>
          <p:nvPr/>
        </p:nvSpPr>
        <p:spPr>
          <a:xfrm>
            <a:off x="5154384" y="816429"/>
            <a:ext cx="4989613" cy="166551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5E174C99-D544-A4D6-2728-5D0AE99054F9}"/>
              </a:ext>
            </a:extLst>
          </p:cNvPr>
          <p:cNvSpPr txBox="1">
            <a:spLocks/>
          </p:cNvSpPr>
          <p:nvPr/>
        </p:nvSpPr>
        <p:spPr>
          <a:xfrm>
            <a:off x="437147" y="295688"/>
            <a:ext cx="11557002" cy="626644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fr-FR" sz="3000" b="0" kern="0" cap="all" spc="250" err="1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Gen</a:t>
            </a:r>
            <a:r>
              <a:rPr lang="fr-FR" sz="3000" b="0" kern="0" cap="all" spc="25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 ai – REINFORCMENT LEARNING Human feedback</a:t>
            </a:r>
            <a:endParaRPr lang="fr-FR" sz="3000" b="0" i="0" u="none" strike="noStrike" kern="0" cap="all" spc="25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597ED-9821-D51C-36C3-7CABC4260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7" y="6418516"/>
            <a:ext cx="2755103" cy="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2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E884-A633-5DD9-6271-B3848170B6E7}"/>
              </a:ext>
            </a:extLst>
          </p:cNvPr>
          <p:cNvSpPr txBox="1">
            <a:spLocks/>
          </p:cNvSpPr>
          <p:nvPr/>
        </p:nvSpPr>
        <p:spPr>
          <a:xfrm>
            <a:off x="4962593" y="2442235"/>
            <a:ext cx="2266814" cy="65836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 &amp; A</a:t>
            </a:r>
          </a:p>
          <a:p>
            <a:endParaRPr lang="en-IN" sz="3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761B2-BB93-7EA7-0460-56059B92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21" y="6417177"/>
            <a:ext cx="2800416" cy="21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17155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1_Adorn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82909A8B60A34082D54FB99059822E" ma:contentTypeVersion="7" ma:contentTypeDescription="Create a new document." ma:contentTypeScope="" ma:versionID="3b55ba9d30377df557f15e6a17e4e123">
  <xsd:schema xmlns:xsd="http://www.w3.org/2001/XMLSchema" xmlns:xs="http://www.w3.org/2001/XMLSchema" xmlns:p="http://schemas.microsoft.com/office/2006/metadata/properties" xmlns:ns2="0425f91d-a5aa-4bdb-a6b3-47714382b7fa" targetNamespace="http://schemas.microsoft.com/office/2006/metadata/properties" ma:root="true" ma:fieldsID="1e960eac22bcb404cd9ce4d8e0290c64" ns2:_="">
    <xsd:import namespace="0425f91d-a5aa-4bdb-a6b3-47714382b7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5f91d-a5aa-4bdb-a6b3-47714382b7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1E57A0-B56E-4563-9CDB-FF9097DC393B}"/>
</file>

<file path=customXml/itemProps2.xml><?xml version="1.0" encoding="utf-8"?>
<ds:datastoreItem xmlns:ds="http://schemas.openxmlformats.org/officeDocument/2006/customXml" ds:itemID="{8398A892-E1B5-4C1A-96F3-D25E6BC1262C}">
  <ds:schemaRefs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3ef3ec27-4498-44b0-9830-292e7352cfd1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6B4EB2-067E-41D0-9975-6B4AE0B591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779</Words>
  <Application>Microsoft Office PowerPoint</Application>
  <PresentationFormat>Widescreen</PresentationFormat>
  <Paragraphs>119</Paragraphs>
  <Slides>10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Arial</vt:lpstr>
      <vt:lpstr>Bembo</vt:lpstr>
      <vt:lpstr>Calibri</vt:lpstr>
      <vt:lpstr>Calibri Light</vt:lpstr>
      <vt:lpstr>Open Sans</vt:lpstr>
      <vt:lpstr>Tahoma</vt:lpstr>
      <vt:lpstr>Wingdings</vt:lpstr>
      <vt:lpstr>AdornVTI</vt:lpstr>
      <vt:lpstr>1_AdornVTI</vt:lpstr>
      <vt:lpstr>Retrieval &amp; OPTIMIZATION TECHNIQUES in A RAG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Manik, Nibedeeta</dc:creator>
  <cp:lastModifiedBy>Ravikumar, Avinash</cp:lastModifiedBy>
  <cp:revision>3</cp:revision>
  <dcterms:created xsi:type="dcterms:W3CDTF">2024-01-31T06:09:47Z</dcterms:created>
  <dcterms:modified xsi:type="dcterms:W3CDTF">2025-05-21T05:08:43Z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2024-01-31T06:09:48Z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3e17dc78-d6c6-421d-ae7e-f61be153130b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0x0101002582909A8B60A34082D54FB99059822E</vt:lpwstr>
  </property>
  <property fmtid="{D5CDD505-2E9C-101B-9397-08002B2CF9AE}" pid="10" name="MediaServiceImageTags">
    <vt:lpwstr/>
  </property>
</Properties>
</file>